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5" r:id="rId12"/>
    <p:sldId id="26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694" autoAdjust="0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11C51F-DCD2-42F4-B1B6-2623327CC69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C23F03-3C5A-4751-8868-F7003F1F8AEB}">
      <dgm:prSet/>
      <dgm:spPr/>
      <dgm:t>
        <a:bodyPr/>
        <a:lstStyle/>
        <a:p>
          <a:r>
            <a:rPr lang="en-US"/>
            <a:t>PHP (Backend)</a:t>
          </a:r>
        </a:p>
      </dgm:t>
    </dgm:pt>
    <dgm:pt modelId="{330CA2BC-FF75-480E-8134-B26FDF030E25}" type="parTrans" cxnId="{6635F61F-4C5E-4FFB-AC01-4F4E8AA9729D}">
      <dgm:prSet/>
      <dgm:spPr/>
      <dgm:t>
        <a:bodyPr/>
        <a:lstStyle/>
        <a:p>
          <a:endParaRPr lang="en-US"/>
        </a:p>
      </dgm:t>
    </dgm:pt>
    <dgm:pt modelId="{AA38F5ED-9216-4E8F-87A6-533017EC74D6}" type="sibTrans" cxnId="{6635F61F-4C5E-4FFB-AC01-4F4E8AA9729D}">
      <dgm:prSet/>
      <dgm:spPr/>
      <dgm:t>
        <a:bodyPr/>
        <a:lstStyle/>
        <a:p>
          <a:endParaRPr lang="en-US"/>
        </a:p>
      </dgm:t>
    </dgm:pt>
    <dgm:pt modelId="{238D3401-8080-463F-B947-EEA994221335}">
      <dgm:prSet/>
      <dgm:spPr/>
      <dgm:t>
        <a:bodyPr/>
        <a:lstStyle/>
        <a:p>
          <a:r>
            <a:rPr lang="en-US"/>
            <a:t>MySQL (Database)</a:t>
          </a:r>
        </a:p>
      </dgm:t>
    </dgm:pt>
    <dgm:pt modelId="{99B48E02-1786-4C0A-98DF-48C1F9B5F085}" type="parTrans" cxnId="{776F8E92-B8C8-49F0-8FCF-FF7C714BF829}">
      <dgm:prSet/>
      <dgm:spPr/>
      <dgm:t>
        <a:bodyPr/>
        <a:lstStyle/>
        <a:p>
          <a:endParaRPr lang="en-US"/>
        </a:p>
      </dgm:t>
    </dgm:pt>
    <dgm:pt modelId="{B08A9221-7D53-4344-B422-F2882112FD7E}" type="sibTrans" cxnId="{776F8E92-B8C8-49F0-8FCF-FF7C714BF829}">
      <dgm:prSet/>
      <dgm:spPr/>
      <dgm:t>
        <a:bodyPr/>
        <a:lstStyle/>
        <a:p>
          <a:endParaRPr lang="en-US"/>
        </a:p>
      </dgm:t>
    </dgm:pt>
    <dgm:pt modelId="{27E0DE10-5643-414B-ADCC-86B1A1A99CE0}">
      <dgm:prSet/>
      <dgm:spPr/>
      <dgm:t>
        <a:bodyPr/>
        <a:lstStyle/>
        <a:p>
          <a:r>
            <a:rPr lang="en-US"/>
            <a:t>HTML5, CSS3, Tailwind CSS (Frontend)</a:t>
          </a:r>
        </a:p>
      </dgm:t>
    </dgm:pt>
    <dgm:pt modelId="{BCB6E2CE-8EAA-4991-983F-6E2232B2E8ED}" type="parTrans" cxnId="{BDD34976-8B05-47F6-B656-53B2151C6BF9}">
      <dgm:prSet/>
      <dgm:spPr/>
      <dgm:t>
        <a:bodyPr/>
        <a:lstStyle/>
        <a:p>
          <a:endParaRPr lang="en-US"/>
        </a:p>
      </dgm:t>
    </dgm:pt>
    <dgm:pt modelId="{A00CB4BF-883C-4223-B012-6229B111F979}" type="sibTrans" cxnId="{BDD34976-8B05-47F6-B656-53B2151C6BF9}">
      <dgm:prSet/>
      <dgm:spPr/>
      <dgm:t>
        <a:bodyPr/>
        <a:lstStyle/>
        <a:p>
          <a:endParaRPr lang="en-US"/>
        </a:p>
      </dgm:t>
    </dgm:pt>
    <dgm:pt modelId="{A5F73C86-59F6-46B4-963F-CDD7E10C1D16}">
      <dgm:prSet/>
      <dgm:spPr/>
      <dgm:t>
        <a:bodyPr/>
        <a:lstStyle/>
        <a:p>
          <a:r>
            <a:rPr lang="en-US"/>
            <a:t>JavaScript (UI logic)</a:t>
          </a:r>
        </a:p>
      </dgm:t>
    </dgm:pt>
    <dgm:pt modelId="{428E3FDF-712B-445A-A911-3ADEA376D00A}" type="parTrans" cxnId="{11CF51F6-CA83-41EA-B277-EE7D82A3C162}">
      <dgm:prSet/>
      <dgm:spPr/>
      <dgm:t>
        <a:bodyPr/>
        <a:lstStyle/>
        <a:p>
          <a:endParaRPr lang="en-US"/>
        </a:p>
      </dgm:t>
    </dgm:pt>
    <dgm:pt modelId="{D77981BB-FB06-426B-9E61-7621778E9A26}" type="sibTrans" cxnId="{11CF51F6-CA83-41EA-B277-EE7D82A3C162}">
      <dgm:prSet/>
      <dgm:spPr/>
      <dgm:t>
        <a:bodyPr/>
        <a:lstStyle/>
        <a:p>
          <a:endParaRPr lang="en-US"/>
        </a:p>
      </dgm:t>
    </dgm:pt>
    <dgm:pt modelId="{F1ED4DDC-7CF2-4088-87AE-9CDCD24F25E1}">
      <dgm:prSet/>
      <dgm:spPr/>
      <dgm:t>
        <a:bodyPr/>
        <a:lstStyle/>
        <a:p>
          <a:r>
            <a:rPr lang="en-US"/>
            <a:t>Apache/Nginx (Web server)</a:t>
          </a:r>
        </a:p>
      </dgm:t>
    </dgm:pt>
    <dgm:pt modelId="{24F8FE62-92B2-4B28-8D21-55CC902DE5DA}" type="parTrans" cxnId="{05E5F3C7-CA28-46EA-91F3-2AC5CC502C1D}">
      <dgm:prSet/>
      <dgm:spPr/>
      <dgm:t>
        <a:bodyPr/>
        <a:lstStyle/>
        <a:p>
          <a:endParaRPr lang="en-US"/>
        </a:p>
      </dgm:t>
    </dgm:pt>
    <dgm:pt modelId="{1E522797-FB39-429D-A896-BE0D6F575F51}" type="sibTrans" cxnId="{05E5F3C7-CA28-46EA-91F3-2AC5CC502C1D}">
      <dgm:prSet/>
      <dgm:spPr/>
      <dgm:t>
        <a:bodyPr/>
        <a:lstStyle/>
        <a:p>
          <a:endParaRPr lang="en-US"/>
        </a:p>
      </dgm:t>
    </dgm:pt>
    <dgm:pt modelId="{CFE64444-2CC2-1347-BB0F-D097B81EF7A1}" type="pres">
      <dgm:prSet presAssocID="{2111C51F-DCD2-42F4-B1B6-2623327CC697}" presName="outerComposite" presStyleCnt="0">
        <dgm:presLayoutVars>
          <dgm:chMax val="5"/>
          <dgm:dir/>
          <dgm:resizeHandles val="exact"/>
        </dgm:presLayoutVars>
      </dgm:prSet>
      <dgm:spPr/>
    </dgm:pt>
    <dgm:pt modelId="{674719EE-2B09-724B-B5D9-F719BD0EC9F8}" type="pres">
      <dgm:prSet presAssocID="{2111C51F-DCD2-42F4-B1B6-2623327CC697}" presName="dummyMaxCanvas" presStyleCnt="0">
        <dgm:presLayoutVars/>
      </dgm:prSet>
      <dgm:spPr/>
    </dgm:pt>
    <dgm:pt modelId="{D496C540-CD59-EB4F-8ED5-EB4A3F4A627D}" type="pres">
      <dgm:prSet presAssocID="{2111C51F-DCD2-42F4-B1B6-2623327CC697}" presName="FiveNodes_1" presStyleLbl="node1" presStyleIdx="0" presStyleCnt="5">
        <dgm:presLayoutVars>
          <dgm:bulletEnabled val="1"/>
        </dgm:presLayoutVars>
      </dgm:prSet>
      <dgm:spPr/>
    </dgm:pt>
    <dgm:pt modelId="{499682B1-DC10-5544-AF5F-272B14D48794}" type="pres">
      <dgm:prSet presAssocID="{2111C51F-DCD2-42F4-B1B6-2623327CC697}" presName="FiveNodes_2" presStyleLbl="node1" presStyleIdx="1" presStyleCnt="5">
        <dgm:presLayoutVars>
          <dgm:bulletEnabled val="1"/>
        </dgm:presLayoutVars>
      </dgm:prSet>
      <dgm:spPr/>
    </dgm:pt>
    <dgm:pt modelId="{CDB2D33B-E0CA-7642-8381-40E193D4C4D8}" type="pres">
      <dgm:prSet presAssocID="{2111C51F-DCD2-42F4-B1B6-2623327CC697}" presName="FiveNodes_3" presStyleLbl="node1" presStyleIdx="2" presStyleCnt="5">
        <dgm:presLayoutVars>
          <dgm:bulletEnabled val="1"/>
        </dgm:presLayoutVars>
      </dgm:prSet>
      <dgm:spPr/>
    </dgm:pt>
    <dgm:pt modelId="{9489A22C-A88E-BF44-86C1-91EE45F46170}" type="pres">
      <dgm:prSet presAssocID="{2111C51F-DCD2-42F4-B1B6-2623327CC697}" presName="FiveNodes_4" presStyleLbl="node1" presStyleIdx="3" presStyleCnt="5">
        <dgm:presLayoutVars>
          <dgm:bulletEnabled val="1"/>
        </dgm:presLayoutVars>
      </dgm:prSet>
      <dgm:spPr/>
    </dgm:pt>
    <dgm:pt modelId="{51DF234F-3810-3B42-A46C-BE0401B62D16}" type="pres">
      <dgm:prSet presAssocID="{2111C51F-DCD2-42F4-B1B6-2623327CC697}" presName="FiveNodes_5" presStyleLbl="node1" presStyleIdx="4" presStyleCnt="5">
        <dgm:presLayoutVars>
          <dgm:bulletEnabled val="1"/>
        </dgm:presLayoutVars>
      </dgm:prSet>
      <dgm:spPr/>
    </dgm:pt>
    <dgm:pt modelId="{63E065F0-8071-4D49-B706-9A1D64EC8F4F}" type="pres">
      <dgm:prSet presAssocID="{2111C51F-DCD2-42F4-B1B6-2623327CC697}" presName="FiveConn_1-2" presStyleLbl="fgAccFollowNode1" presStyleIdx="0" presStyleCnt="4">
        <dgm:presLayoutVars>
          <dgm:bulletEnabled val="1"/>
        </dgm:presLayoutVars>
      </dgm:prSet>
      <dgm:spPr/>
    </dgm:pt>
    <dgm:pt modelId="{1B1F3A63-7ADA-4D4D-BF80-6F912766042E}" type="pres">
      <dgm:prSet presAssocID="{2111C51F-DCD2-42F4-B1B6-2623327CC697}" presName="FiveConn_2-3" presStyleLbl="fgAccFollowNode1" presStyleIdx="1" presStyleCnt="4">
        <dgm:presLayoutVars>
          <dgm:bulletEnabled val="1"/>
        </dgm:presLayoutVars>
      </dgm:prSet>
      <dgm:spPr/>
    </dgm:pt>
    <dgm:pt modelId="{FE7E7E4F-CA6E-CA43-A902-0485A10F7799}" type="pres">
      <dgm:prSet presAssocID="{2111C51F-DCD2-42F4-B1B6-2623327CC697}" presName="FiveConn_3-4" presStyleLbl="fgAccFollowNode1" presStyleIdx="2" presStyleCnt="4">
        <dgm:presLayoutVars>
          <dgm:bulletEnabled val="1"/>
        </dgm:presLayoutVars>
      </dgm:prSet>
      <dgm:spPr/>
    </dgm:pt>
    <dgm:pt modelId="{3A4DB37E-4889-7941-8318-ECA00B1E2E96}" type="pres">
      <dgm:prSet presAssocID="{2111C51F-DCD2-42F4-B1B6-2623327CC697}" presName="FiveConn_4-5" presStyleLbl="fgAccFollowNode1" presStyleIdx="3" presStyleCnt="4">
        <dgm:presLayoutVars>
          <dgm:bulletEnabled val="1"/>
        </dgm:presLayoutVars>
      </dgm:prSet>
      <dgm:spPr/>
    </dgm:pt>
    <dgm:pt modelId="{70F05C1E-AE3B-344A-AA3F-FF42D83DC375}" type="pres">
      <dgm:prSet presAssocID="{2111C51F-DCD2-42F4-B1B6-2623327CC697}" presName="FiveNodes_1_text" presStyleLbl="node1" presStyleIdx="4" presStyleCnt="5">
        <dgm:presLayoutVars>
          <dgm:bulletEnabled val="1"/>
        </dgm:presLayoutVars>
      </dgm:prSet>
      <dgm:spPr/>
    </dgm:pt>
    <dgm:pt modelId="{011231D2-E501-1143-BE2E-9031F827558F}" type="pres">
      <dgm:prSet presAssocID="{2111C51F-DCD2-42F4-B1B6-2623327CC697}" presName="FiveNodes_2_text" presStyleLbl="node1" presStyleIdx="4" presStyleCnt="5">
        <dgm:presLayoutVars>
          <dgm:bulletEnabled val="1"/>
        </dgm:presLayoutVars>
      </dgm:prSet>
      <dgm:spPr/>
    </dgm:pt>
    <dgm:pt modelId="{7336E158-094E-7C44-B1E4-87CA03095075}" type="pres">
      <dgm:prSet presAssocID="{2111C51F-DCD2-42F4-B1B6-2623327CC697}" presName="FiveNodes_3_text" presStyleLbl="node1" presStyleIdx="4" presStyleCnt="5">
        <dgm:presLayoutVars>
          <dgm:bulletEnabled val="1"/>
        </dgm:presLayoutVars>
      </dgm:prSet>
      <dgm:spPr/>
    </dgm:pt>
    <dgm:pt modelId="{DFBD0163-0BBD-4E40-9316-EC6731365BC3}" type="pres">
      <dgm:prSet presAssocID="{2111C51F-DCD2-42F4-B1B6-2623327CC697}" presName="FiveNodes_4_text" presStyleLbl="node1" presStyleIdx="4" presStyleCnt="5">
        <dgm:presLayoutVars>
          <dgm:bulletEnabled val="1"/>
        </dgm:presLayoutVars>
      </dgm:prSet>
      <dgm:spPr/>
    </dgm:pt>
    <dgm:pt modelId="{777C90A9-9565-504F-BD61-BF3F9C7930C1}" type="pres">
      <dgm:prSet presAssocID="{2111C51F-DCD2-42F4-B1B6-2623327CC69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33A2B04-4379-6C49-B289-176A61CBD461}" type="presOf" srcId="{238D3401-8080-463F-B947-EEA994221335}" destId="{499682B1-DC10-5544-AF5F-272B14D48794}" srcOrd="0" destOrd="0" presId="urn:microsoft.com/office/officeart/2005/8/layout/vProcess5"/>
    <dgm:cxn modelId="{DBF35F10-BA96-934E-8A61-2F3CEAEBC537}" type="presOf" srcId="{AA38F5ED-9216-4E8F-87A6-533017EC74D6}" destId="{63E065F0-8071-4D49-B706-9A1D64EC8F4F}" srcOrd="0" destOrd="0" presId="urn:microsoft.com/office/officeart/2005/8/layout/vProcess5"/>
    <dgm:cxn modelId="{6635F61F-4C5E-4FFB-AC01-4F4E8AA9729D}" srcId="{2111C51F-DCD2-42F4-B1B6-2623327CC697}" destId="{36C23F03-3C5A-4751-8868-F7003F1F8AEB}" srcOrd="0" destOrd="0" parTransId="{330CA2BC-FF75-480E-8134-B26FDF030E25}" sibTransId="{AA38F5ED-9216-4E8F-87A6-533017EC74D6}"/>
    <dgm:cxn modelId="{D36CBF35-C64F-7046-A34B-4EDD1D9EDDAF}" type="presOf" srcId="{A00CB4BF-883C-4223-B012-6229B111F979}" destId="{FE7E7E4F-CA6E-CA43-A902-0485A10F7799}" srcOrd="0" destOrd="0" presId="urn:microsoft.com/office/officeart/2005/8/layout/vProcess5"/>
    <dgm:cxn modelId="{D66BE554-E791-2E47-80A4-F551D10C29F5}" type="presOf" srcId="{D77981BB-FB06-426B-9E61-7621778E9A26}" destId="{3A4DB37E-4889-7941-8318-ECA00B1E2E96}" srcOrd="0" destOrd="0" presId="urn:microsoft.com/office/officeart/2005/8/layout/vProcess5"/>
    <dgm:cxn modelId="{0A351458-497D-224C-9B1F-05D1980A2385}" type="presOf" srcId="{A5F73C86-59F6-46B4-963F-CDD7E10C1D16}" destId="{9489A22C-A88E-BF44-86C1-91EE45F46170}" srcOrd="0" destOrd="0" presId="urn:microsoft.com/office/officeart/2005/8/layout/vProcess5"/>
    <dgm:cxn modelId="{5121B75A-59A9-DF49-93BF-7F7539869BE6}" type="presOf" srcId="{27E0DE10-5643-414B-ADCC-86B1A1A99CE0}" destId="{CDB2D33B-E0CA-7642-8381-40E193D4C4D8}" srcOrd="0" destOrd="0" presId="urn:microsoft.com/office/officeart/2005/8/layout/vProcess5"/>
    <dgm:cxn modelId="{5055F966-7B13-BC42-946C-1187508138C4}" type="presOf" srcId="{238D3401-8080-463F-B947-EEA994221335}" destId="{011231D2-E501-1143-BE2E-9031F827558F}" srcOrd="1" destOrd="0" presId="urn:microsoft.com/office/officeart/2005/8/layout/vProcess5"/>
    <dgm:cxn modelId="{BDD34976-8B05-47F6-B656-53B2151C6BF9}" srcId="{2111C51F-DCD2-42F4-B1B6-2623327CC697}" destId="{27E0DE10-5643-414B-ADCC-86B1A1A99CE0}" srcOrd="2" destOrd="0" parTransId="{BCB6E2CE-8EAA-4991-983F-6E2232B2E8ED}" sibTransId="{A00CB4BF-883C-4223-B012-6229B111F979}"/>
    <dgm:cxn modelId="{776F8E92-B8C8-49F0-8FCF-FF7C714BF829}" srcId="{2111C51F-DCD2-42F4-B1B6-2623327CC697}" destId="{238D3401-8080-463F-B947-EEA994221335}" srcOrd="1" destOrd="0" parTransId="{99B48E02-1786-4C0A-98DF-48C1F9B5F085}" sibTransId="{B08A9221-7D53-4344-B422-F2882112FD7E}"/>
    <dgm:cxn modelId="{97783B95-87F9-1449-9B56-1B4708B50264}" type="presOf" srcId="{B08A9221-7D53-4344-B422-F2882112FD7E}" destId="{1B1F3A63-7ADA-4D4D-BF80-6F912766042E}" srcOrd="0" destOrd="0" presId="urn:microsoft.com/office/officeart/2005/8/layout/vProcess5"/>
    <dgm:cxn modelId="{437D96C3-A5EC-004F-97E4-A6A068147B79}" type="presOf" srcId="{36C23F03-3C5A-4751-8868-F7003F1F8AEB}" destId="{D496C540-CD59-EB4F-8ED5-EB4A3F4A627D}" srcOrd="0" destOrd="0" presId="urn:microsoft.com/office/officeart/2005/8/layout/vProcess5"/>
    <dgm:cxn modelId="{05E5F3C7-CA28-46EA-91F3-2AC5CC502C1D}" srcId="{2111C51F-DCD2-42F4-B1B6-2623327CC697}" destId="{F1ED4DDC-7CF2-4088-87AE-9CDCD24F25E1}" srcOrd="4" destOrd="0" parTransId="{24F8FE62-92B2-4B28-8D21-55CC902DE5DA}" sibTransId="{1E522797-FB39-429D-A896-BE0D6F575F51}"/>
    <dgm:cxn modelId="{4DCD85C9-5978-C047-9A0D-3F2CED6DB440}" type="presOf" srcId="{2111C51F-DCD2-42F4-B1B6-2623327CC697}" destId="{CFE64444-2CC2-1347-BB0F-D097B81EF7A1}" srcOrd="0" destOrd="0" presId="urn:microsoft.com/office/officeart/2005/8/layout/vProcess5"/>
    <dgm:cxn modelId="{679F64D5-9307-B346-97B7-057DE099B9FF}" type="presOf" srcId="{F1ED4DDC-7CF2-4088-87AE-9CDCD24F25E1}" destId="{51DF234F-3810-3B42-A46C-BE0401B62D16}" srcOrd="0" destOrd="0" presId="urn:microsoft.com/office/officeart/2005/8/layout/vProcess5"/>
    <dgm:cxn modelId="{56D4CCE8-4E6D-A546-9ED8-C1D9697C55AC}" type="presOf" srcId="{27E0DE10-5643-414B-ADCC-86B1A1A99CE0}" destId="{7336E158-094E-7C44-B1E4-87CA03095075}" srcOrd="1" destOrd="0" presId="urn:microsoft.com/office/officeart/2005/8/layout/vProcess5"/>
    <dgm:cxn modelId="{06D72CF3-B842-4548-8DEC-7A14DF8D8206}" type="presOf" srcId="{A5F73C86-59F6-46B4-963F-CDD7E10C1D16}" destId="{DFBD0163-0BBD-4E40-9316-EC6731365BC3}" srcOrd="1" destOrd="0" presId="urn:microsoft.com/office/officeart/2005/8/layout/vProcess5"/>
    <dgm:cxn modelId="{2E57E2F3-3CC7-964F-979D-27916A06B851}" type="presOf" srcId="{36C23F03-3C5A-4751-8868-F7003F1F8AEB}" destId="{70F05C1E-AE3B-344A-AA3F-FF42D83DC375}" srcOrd="1" destOrd="0" presId="urn:microsoft.com/office/officeart/2005/8/layout/vProcess5"/>
    <dgm:cxn modelId="{11CF51F6-CA83-41EA-B277-EE7D82A3C162}" srcId="{2111C51F-DCD2-42F4-B1B6-2623327CC697}" destId="{A5F73C86-59F6-46B4-963F-CDD7E10C1D16}" srcOrd="3" destOrd="0" parTransId="{428E3FDF-712B-445A-A911-3ADEA376D00A}" sibTransId="{D77981BB-FB06-426B-9E61-7621778E9A26}"/>
    <dgm:cxn modelId="{F7160DFA-F4E7-C34C-9E99-212C8217260E}" type="presOf" srcId="{F1ED4DDC-7CF2-4088-87AE-9CDCD24F25E1}" destId="{777C90A9-9565-504F-BD61-BF3F9C7930C1}" srcOrd="1" destOrd="0" presId="urn:microsoft.com/office/officeart/2005/8/layout/vProcess5"/>
    <dgm:cxn modelId="{559DED5D-362E-E345-B966-FF5DD5298AAB}" type="presParOf" srcId="{CFE64444-2CC2-1347-BB0F-D097B81EF7A1}" destId="{674719EE-2B09-724B-B5D9-F719BD0EC9F8}" srcOrd="0" destOrd="0" presId="urn:microsoft.com/office/officeart/2005/8/layout/vProcess5"/>
    <dgm:cxn modelId="{A340F3A4-460D-8948-80E2-C3F99D95E6D1}" type="presParOf" srcId="{CFE64444-2CC2-1347-BB0F-D097B81EF7A1}" destId="{D496C540-CD59-EB4F-8ED5-EB4A3F4A627D}" srcOrd="1" destOrd="0" presId="urn:microsoft.com/office/officeart/2005/8/layout/vProcess5"/>
    <dgm:cxn modelId="{D74A81A8-A9AC-3441-9031-2A45D752DC4C}" type="presParOf" srcId="{CFE64444-2CC2-1347-BB0F-D097B81EF7A1}" destId="{499682B1-DC10-5544-AF5F-272B14D48794}" srcOrd="2" destOrd="0" presId="urn:microsoft.com/office/officeart/2005/8/layout/vProcess5"/>
    <dgm:cxn modelId="{08E7D74F-B19A-7B41-95FD-9B13C46A8121}" type="presParOf" srcId="{CFE64444-2CC2-1347-BB0F-D097B81EF7A1}" destId="{CDB2D33B-E0CA-7642-8381-40E193D4C4D8}" srcOrd="3" destOrd="0" presId="urn:microsoft.com/office/officeart/2005/8/layout/vProcess5"/>
    <dgm:cxn modelId="{9844FCCB-6592-4240-A6E7-9EB5A8AEF7A3}" type="presParOf" srcId="{CFE64444-2CC2-1347-BB0F-D097B81EF7A1}" destId="{9489A22C-A88E-BF44-86C1-91EE45F46170}" srcOrd="4" destOrd="0" presId="urn:microsoft.com/office/officeart/2005/8/layout/vProcess5"/>
    <dgm:cxn modelId="{8C2B98C9-49F8-6845-AF8C-31C1FF1ADC12}" type="presParOf" srcId="{CFE64444-2CC2-1347-BB0F-D097B81EF7A1}" destId="{51DF234F-3810-3B42-A46C-BE0401B62D16}" srcOrd="5" destOrd="0" presId="urn:microsoft.com/office/officeart/2005/8/layout/vProcess5"/>
    <dgm:cxn modelId="{009AA719-185A-824C-BF22-DC7FA8C4D582}" type="presParOf" srcId="{CFE64444-2CC2-1347-BB0F-D097B81EF7A1}" destId="{63E065F0-8071-4D49-B706-9A1D64EC8F4F}" srcOrd="6" destOrd="0" presId="urn:microsoft.com/office/officeart/2005/8/layout/vProcess5"/>
    <dgm:cxn modelId="{2EB36377-B913-B949-BD39-C5CF8DE768E5}" type="presParOf" srcId="{CFE64444-2CC2-1347-BB0F-D097B81EF7A1}" destId="{1B1F3A63-7ADA-4D4D-BF80-6F912766042E}" srcOrd="7" destOrd="0" presId="urn:microsoft.com/office/officeart/2005/8/layout/vProcess5"/>
    <dgm:cxn modelId="{B04AFAE5-B86D-7747-9F08-ED1941AA98E3}" type="presParOf" srcId="{CFE64444-2CC2-1347-BB0F-D097B81EF7A1}" destId="{FE7E7E4F-CA6E-CA43-A902-0485A10F7799}" srcOrd="8" destOrd="0" presId="urn:microsoft.com/office/officeart/2005/8/layout/vProcess5"/>
    <dgm:cxn modelId="{CDA6CCCF-616D-424A-A9D1-7A97697F944F}" type="presParOf" srcId="{CFE64444-2CC2-1347-BB0F-D097B81EF7A1}" destId="{3A4DB37E-4889-7941-8318-ECA00B1E2E96}" srcOrd="9" destOrd="0" presId="urn:microsoft.com/office/officeart/2005/8/layout/vProcess5"/>
    <dgm:cxn modelId="{6990C7A1-DABB-8E47-8744-13499434B495}" type="presParOf" srcId="{CFE64444-2CC2-1347-BB0F-D097B81EF7A1}" destId="{70F05C1E-AE3B-344A-AA3F-FF42D83DC375}" srcOrd="10" destOrd="0" presId="urn:microsoft.com/office/officeart/2005/8/layout/vProcess5"/>
    <dgm:cxn modelId="{9B3CFD93-0299-0D4E-9A73-D2B4DCD98E70}" type="presParOf" srcId="{CFE64444-2CC2-1347-BB0F-D097B81EF7A1}" destId="{011231D2-E501-1143-BE2E-9031F827558F}" srcOrd="11" destOrd="0" presId="urn:microsoft.com/office/officeart/2005/8/layout/vProcess5"/>
    <dgm:cxn modelId="{499994BB-FFB6-4043-8FF3-4C4C20CE160D}" type="presParOf" srcId="{CFE64444-2CC2-1347-BB0F-D097B81EF7A1}" destId="{7336E158-094E-7C44-B1E4-87CA03095075}" srcOrd="12" destOrd="0" presId="urn:microsoft.com/office/officeart/2005/8/layout/vProcess5"/>
    <dgm:cxn modelId="{7C720657-C578-6B4B-8189-63182462ADD3}" type="presParOf" srcId="{CFE64444-2CC2-1347-BB0F-D097B81EF7A1}" destId="{DFBD0163-0BBD-4E40-9316-EC6731365BC3}" srcOrd="13" destOrd="0" presId="urn:microsoft.com/office/officeart/2005/8/layout/vProcess5"/>
    <dgm:cxn modelId="{E403801F-955F-0745-B2CF-219739198F6E}" type="presParOf" srcId="{CFE64444-2CC2-1347-BB0F-D097B81EF7A1}" destId="{777C90A9-9565-504F-BD61-BF3F9C7930C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98F2B9-97EA-427C-9D77-5091169144E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30A9189-3CED-495A-90CA-F7FB8A9B092D}">
      <dgm:prSet/>
      <dgm:spPr/>
      <dgm:t>
        <a:bodyPr/>
        <a:lstStyle/>
        <a:p>
          <a:r>
            <a:rPr lang="en-US"/>
            <a:t>MySQL database: university_events</a:t>
          </a:r>
        </a:p>
      </dgm:t>
    </dgm:pt>
    <dgm:pt modelId="{80B04E01-09FB-434B-96F4-53A510218BFD}" type="parTrans" cxnId="{8118CCB4-63DA-4407-A89F-B3DAD38334E1}">
      <dgm:prSet/>
      <dgm:spPr/>
      <dgm:t>
        <a:bodyPr/>
        <a:lstStyle/>
        <a:p>
          <a:endParaRPr lang="en-US"/>
        </a:p>
      </dgm:t>
    </dgm:pt>
    <dgm:pt modelId="{E829F218-F3DC-4C69-AA62-A863A8B2C093}" type="sibTrans" cxnId="{8118CCB4-63DA-4407-A89F-B3DAD38334E1}">
      <dgm:prSet/>
      <dgm:spPr/>
      <dgm:t>
        <a:bodyPr/>
        <a:lstStyle/>
        <a:p>
          <a:endParaRPr lang="en-US"/>
        </a:p>
      </dgm:t>
    </dgm:pt>
    <dgm:pt modelId="{C9356608-2DDA-470E-886F-8AF5D47BC0A9}">
      <dgm:prSet/>
      <dgm:spPr/>
      <dgm:t>
        <a:bodyPr/>
        <a:lstStyle/>
        <a:p>
          <a:r>
            <a:rPr lang="en-US"/>
            <a:t>Table: events (event_id, event_title, event_date, location, details, created_at)</a:t>
          </a:r>
        </a:p>
      </dgm:t>
    </dgm:pt>
    <dgm:pt modelId="{2FBB3706-8238-48AE-A031-97EB9023039A}" type="parTrans" cxnId="{E7171783-7AC7-4C57-84C8-5CBE3E12F98C}">
      <dgm:prSet/>
      <dgm:spPr/>
      <dgm:t>
        <a:bodyPr/>
        <a:lstStyle/>
        <a:p>
          <a:endParaRPr lang="en-US"/>
        </a:p>
      </dgm:t>
    </dgm:pt>
    <dgm:pt modelId="{197C3842-EEAA-4C8D-B145-288FBAF1CD02}" type="sibTrans" cxnId="{E7171783-7AC7-4C57-84C8-5CBE3E12F98C}">
      <dgm:prSet/>
      <dgm:spPr/>
      <dgm:t>
        <a:bodyPr/>
        <a:lstStyle/>
        <a:p>
          <a:endParaRPr lang="en-US"/>
        </a:p>
      </dgm:t>
    </dgm:pt>
    <dgm:pt modelId="{1C3E4C02-9CB0-4CF0-8D5C-97BCA762C64B}">
      <dgm:prSet/>
      <dgm:spPr/>
      <dgm:t>
        <a:bodyPr/>
        <a:lstStyle/>
        <a:p>
          <a:r>
            <a:rPr lang="en-US"/>
            <a:t>See database.sql for schema and sample data</a:t>
          </a:r>
        </a:p>
      </dgm:t>
    </dgm:pt>
    <dgm:pt modelId="{C6C8EE75-C1A2-4CA0-9198-4E2C792E119A}" type="parTrans" cxnId="{1B0623B6-E0F9-4A3B-A92B-7E9D7038E4CD}">
      <dgm:prSet/>
      <dgm:spPr/>
      <dgm:t>
        <a:bodyPr/>
        <a:lstStyle/>
        <a:p>
          <a:endParaRPr lang="en-US"/>
        </a:p>
      </dgm:t>
    </dgm:pt>
    <dgm:pt modelId="{B84AF3EB-EB49-4E4B-93C2-377755D86E9F}" type="sibTrans" cxnId="{1B0623B6-E0F9-4A3B-A92B-7E9D7038E4CD}">
      <dgm:prSet/>
      <dgm:spPr/>
      <dgm:t>
        <a:bodyPr/>
        <a:lstStyle/>
        <a:p>
          <a:endParaRPr lang="en-US"/>
        </a:p>
      </dgm:t>
    </dgm:pt>
    <dgm:pt modelId="{BF0F4770-B6AD-48A4-B522-5DBF792D9B29}" type="pres">
      <dgm:prSet presAssocID="{1998F2B9-97EA-427C-9D77-5091169144E6}" presName="root" presStyleCnt="0">
        <dgm:presLayoutVars>
          <dgm:dir/>
          <dgm:resizeHandles val="exact"/>
        </dgm:presLayoutVars>
      </dgm:prSet>
      <dgm:spPr/>
    </dgm:pt>
    <dgm:pt modelId="{5EB24540-A1D0-4889-B98E-35F9D1989AFC}" type="pres">
      <dgm:prSet presAssocID="{230A9189-3CED-495A-90CA-F7FB8A9B092D}" presName="compNode" presStyleCnt="0"/>
      <dgm:spPr/>
    </dgm:pt>
    <dgm:pt modelId="{A7517DEA-B520-4BBC-99F7-E2AF9ECB38E4}" type="pres">
      <dgm:prSet presAssocID="{230A9189-3CED-495A-90CA-F7FB8A9B09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E5D047-EDE4-4910-B772-DAD9C6A48D3B}" type="pres">
      <dgm:prSet presAssocID="{230A9189-3CED-495A-90CA-F7FB8A9B092D}" presName="spaceRect" presStyleCnt="0"/>
      <dgm:spPr/>
    </dgm:pt>
    <dgm:pt modelId="{22C69823-0C99-4166-95CF-C6422BB4C12D}" type="pres">
      <dgm:prSet presAssocID="{230A9189-3CED-495A-90CA-F7FB8A9B092D}" presName="textRect" presStyleLbl="revTx" presStyleIdx="0" presStyleCnt="3">
        <dgm:presLayoutVars>
          <dgm:chMax val="1"/>
          <dgm:chPref val="1"/>
        </dgm:presLayoutVars>
      </dgm:prSet>
      <dgm:spPr/>
    </dgm:pt>
    <dgm:pt modelId="{6B54DF72-50FE-4776-963E-1E4EA52683F4}" type="pres">
      <dgm:prSet presAssocID="{E829F218-F3DC-4C69-AA62-A863A8B2C093}" presName="sibTrans" presStyleCnt="0"/>
      <dgm:spPr/>
    </dgm:pt>
    <dgm:pt modelId="{DB17A848-C04D-4B1D-A7E6-75EC5E0B49E5}" type="pres">
      <dgm:prSet presAssocID="{C9356608-2DDA-470E-886F-8AF5D47BC0A9}" presName="compNode" presStyleCnt="0"/>
      <dgm:spPr/>
    </dgm:pt>
    <dgm:pt modelId="{4A5875A8-A5B0-4D57-8CEE-84A031F1B961}" type="pres">
      <dgm:prSet presAssocID="{C9356608-2DDA-470E-886F-8AF5D47BC0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613931F8-174F-42B7-AC14-CAEBFFA98D99}" type="pres">
      <dgm:prSet presAssocID="{C9356608-2DDA-470E-886F-8AF5D47BC0A9}" presName="spaceRect" presStyleCnt="0"/>
      <dgm:spPr/>
    </dgm:pt>
    <dgm:pt modelId="{43191172-BD76-4629-9E6C-3ADCD59F9F6C}" type="pres">
      <dgm:prSet presAssocID="{C9356608-2DDA-470E-886F-8AF5D47BC0A9}" presName="textRect" presStyleLbl="revTx" presStyleIdx="1" presStyleCnt="3">
        <dgm:presLayoutVars>
          <dgm:chMax val="1"/>
          <dgm:chPref val="1"/>
        </dgm:presLayoutVars>
      </dgm:prSet>
      <dgm:spPr/>
    </dgm:pt>
    <dgm:pt modelId="{3F5B7816-6AE9-4270-8EB0-4A9C851BB968}" type="pres">
      <dgm:prSet presAssocID="{197C3842-EEAA-4C8D-B145-288FBAF1CD02}" presName="sibTrans" presStyleCnt="0"/>
      <dgm:spPr/>
    </dgm:pt>
    <dgm:pt modelId="{256E321F-49CD-4495-B469-B0FB9623C7E8}" type="pres">
      <dgm:prSet presAssocID="{1C3E4C02-9CB0-4CF0-8D5C-97BCA762C64B}" presName="compNode" presStyleCnt="0"/>
      <dgm:spPr/>
    </dgm:pt>
    <dgm:pt modelId="{3B401DBC-C143-47BA-AF13-B346C0EFD44B}" type="pres">
      <dgm:prSet presAssocID="{1C3E4C02-9CB0-4CF0-8D5C-97BCA762C6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2A29EE4-80FF-41ED-B5C8-A7314B31423C}" type="pres">
      <dgm:prSet presAssocID="{1C3E4C02-9CB0-4CF0-8D5C-97BCA762C64B}" presName="spaceRect" presStyleCnt="0"/>
      <dgm:spPr/>
    </dgm:pt>
    <dgm:pt modelId="{7C3E0B27-D3A0-4CAE-BCB1-463DA031A35B}" type="pres">
      <dgm:prSet presAssocID="{1C3E4C02-9CB0-4CF0-8D5C-97BCA762C64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A6C8F12-55AC-4BA8-892D-21BBBDB9147B}" type="presOf" srcId="{C9356608-2DDA-470E-886F-8AF5D47BC0A9}" destId="{43191172-BD76-4629-9E6C-3ADCD59F9F6C}" srcOrd="0" destOrd="0" presId="urn:microsoft.com/office/officeart/2018/2/layout/IconLabelList"/>
    <dgm:cxn modelId="{76E50634-5BF8-4FE3-A65F-BAE64AD03B59}" type="presOf" srcId="{230A9189-3CED-495A-90CA-F7FB8A9B092D}" destId="{22C69823-0C99-4166-95CF-C6422BB4C12D}" srcOrd="0" destOrd="0" presId="urn:microsoft.com/office/officeart/2018/2/layout/IconLabelList"/>
    <dgm:cxn modelId="{79B3D14C-05B8-4E7F-A7EA-BA6B9706040F}" type="presOf" srcId="{1998F2B9-97EA-427C-9D77-5091169144E6}" destId="{BF0F4770-B6AD-48A4-B522-5DBF792D9B29}" srcOrd="0" destOrd="0" presId="urn:microsoft.com/office/officeart/2018/2/layout/IconLabelList"/>
    <dgm:cxn modelId="{E7171783-7AC7-4C57-84C8-5CBE3E12F98C}" srcId="{1998F2B9-97EA-427C-9D77-5091169144E6}" destId="{C9356608-2DDA-470E-886F-8AF5D47BC0A9}" srcOrd="1" destOrd="0" parTransId="{2FBB3706-8238-48AE-A031-97EB9023039A}" sibTransId="{197C3842-EEAA-4C8D-B145-288FBAF1CD02}"/>
    <dgm:cxn modelId="{E2DA7096-FE4F-4496-8108-29FBA19E2A78}" type="presOf" srcId="{1C3E4C02-9CB0-4CF0-8D5C-97BCA762C64B}" destId="{7C3E0B27-D3A0-4CAE-BCB1-463DA031A35B}" srcOrd="0" destOrd="0" presId="urn:microsoft.com/office/officeart/2018/2/layout/IconLabelList"/>
    <dgm:cxn modelId="{8118CCB4-63DA-4407-A89F-B3DAD38334E1}" srcId="{1998F2B9-97EA-427C-9D77-5091169144E6}" destId="{230A9189-3CED-495A-90CA-F7FB8A9B092D}" srcOrd="0" destOrd="0" parTransId="{80B04E01-09FB-434B-96F4-53A510218BFD}" sibTransId="{E829F218-F3DC-4C69-AA62-A863A8B2C093}"/>
    <dgm:cxn modelId="{1B0623B6-E0F9-4A3B-A92B-7E9D7038E4CD}" srcId="{1998F2B9-97EA-427C-9D77-5091169144E6}" destId="{1C3E4C02-9CB0-4CF0-8D5C-97BCA762C64B}" srcOrd="2" destOrd="0" parTransId="{C6C8EE75-C1A2-4CA0-9198-4E2C792E119A}" sibTransId="{B84AF3EB-EB49-4E4B-93C2-377755D86E9F}"/>
    <dgm:cxn modelId="{2E091A02-1D1C-4C41-A6C4-910AD3AB6FB2}" type="presParOf" srcId="{BF0F4770-B6AD-48A4-B522-5DBF792D9B29}" destId="{5EB24540-A1D0-4889-B98E-35F9D1989AFC}" srcOrd="0" destOrd="0" presId="urn:microsoft.com/office/officeart/2018/2/layout/IconLabelList"/>
    <dgm:cxn modelId="{EA7CDD0F-2AD8-4D92-8C90-5038EE9FAEFC}" type="presParOf" srcId="{5EB24540-A1D0-4889-B98E-35F9D1989AFC}" destId="{A7517DEA-B520-4BBC-99F7-E2AF9ECB38E4}" srcOrd="0" destOrd="0" presId="urn:microsoft.com/office/officeart/2018/2/layout/IconLabelList"/>
    <dgm:cxn modelId="{8C3CDED8-0525-4922-A072-AD2C57F11FB0}" type="presParOf" srcId="{5EB24540-A1D0-4889-B98E-35F9D1989AFC}" destId="{CCE5D047-EDE4-4910-B772-DAD9C6A48D3B}" srcOrd="1" destOrd="0" presId="urn:microsoft.com/office/officeart/2018/2/layout/IconLabelList"/>
    <dgm:cxn modelId="{875629BD-C02E-47A7-A61F-8404AC9BF1AB}" type="presParOf" srcId="{5EB24540-A1D0-4889-B98E-35F9D1989AFC}" destId="{22C69823-0C99-4166-95CF-C6422BB4C12D}" srcOrd="2" destOrd="0" presId="urn:microsoft.com/office/officeart/2018/2/layout/IconLabelList"/>
    <dgm:cxn modelId="{9DD7BC49-C7C6-482D-91C6-CDDB85060D71}" type="presParOf" srcId="{BF0F4770-B6AD-48A4-B522-5DBF792D9B29}" destId="{6B54DF72-50FE-4776-963E-1E4EA52683F4}" srcOrd="1" destOrd="0" presId="urn:microsoft.com/office/officeart/2018/2/layout/IconLabelList"/>
    <dgm:cxn modelId="{0A785719-6ACB-4A9B-8423-EC73DB2204C3}" type="presParOf" srcId="{BF0F4770-B6AD-48A4-B522-5DBF792D9B29}" destId="{DB17A848-C04D-4B1D-A7E6-75EC5E0B49E5}" srcOrd="2" destOrd="0" presId="urn:microsoft.com/office/officeart/2018/2/layout/IconLabelList"/>
    <dgm:cxn modelId="{61170759-57EC-4602-B629-57BF2192144E}" type="presParOf" srcId="{DB17A848-C04D-4B1D-A7E6-75EC5E0B49E5}" destId="{4A5875A8-A5B0-4D57-8CEE-84A031F1B961}" srcOrd="0" destOrd="0" presId="urn:microsoft.com/office/officeart/2018/2/layout/IconLabelList"/>
    <dgm:cxn modelId="{FF616EF7-5EB0-401B-A98D-DDAA6E185E91}" type="presParOf" srcId="{DB17A848-C04D-4B1D-A7E6-75EC5E0B49E5}" destId="{613931F8-174F-42B7-AC14-CAEBFFA98D99}" srcOrd="1" destOrd="0" presId="urn:microsoft.com/office/officeart/2018/2/layout/IconLabelList"/>
    <dgm:cxn modelId="{897AABEA-0B97-4779-A0F0-8CDFB9E439D1}" type="presParOf" srcId="{DB17A848-C04D-4B1D-A7E6-75EC5E0B49E5}" destId="{43191172-BD76-4629-9E6C-3ADCD59F9F6C}" srcOrd="2" destOrd="0" presId="urn:microsoft.com/office/officeart/2018/2/layout/IconLabelList"/>
    <dgm:cxn modelId="{DB0078AB-A93D-4F60-8D1D-B828B6C6B336}" type="presParOf" srcId="{BF0F4770-B6AD-48A4-B522-5DBF792D9B29}" destId="{3F5B7816-6AE9-4270-8EB0-4A9C851BB968}" srcOrd="3" destOrd="0" presId="urn:microsoft.com/office/officeart/2018/2/layout/IconLabelList"/>
    <dgm:cxn modelId="{CF7DC6E6-FE69-46CC-BBAF-C51EF3B6C193}" type="presParOf" srcId="{BF0F4770-B6AD-48A4-B522-5DBF792D9B29}" destId="{256E321F-49CD-4495-B469-B0FB9623C7E8}" srcOrd="4" destOrd="0" presId="urn:microsoft.com/office/officeart/2018/2/layout/IconLabelList"/>
    <dgm:cxn modelId="{A5D6218C-1C10-490B-9670-6B33CE17A901}" type="presParOf" srcId="{256E321F-49CD-4495-B469-B0FB9623C7E8}" destId="{3B401DBC-C143-47BA-AF13-B346C0EFD44B}" srcOrd="0" destOrd="0" presId="urn:microsoft.com/office/officeart/2018/2/layout/IconLabelList"/>
    <dgm:cxn modelId="{F9B69D86-55C8-4EF9-8BE1-2762FD4F293E}" type="presParOf" srcId="{256E321F-49CD-4495-B469-B0FB9623C7E8}" destId="{C2A29EE4-80FF-41ED-B5C8-A7314B31423C}" srcOrd="1" destOrd="0" presId="urn:microsoft.com/office/officeart/2018/2/layout/IconLabelList"/>
    <dgm:cxn modelId="{12867DA0-5863-4C1E-9F19-9F42ED7D9C97}" type="presParOf" srcId="{256E321F-49CD-4495-B469-B0FB9623C7E8}" destId="{7C3E0B27-D3A0-4CAE-BCB1-463DA031A35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110FF0-2276-47AE-B7D3-622B4A6252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F94DF7-213C-4621-B30E-74DD964FA2C2}">
      <dgm:prSet/>
      <dgm:spPr/>
      <dgm:t>
        <a:bodyPr/>
        <a:lstStyle/>
        <a:p>
          <a:r>
            <a:rPr lang="en-US"/>
            <a:t>Admin logs in</a:t>
          </a:r>
        </a:p>
      </dgm:t>
    </dgm:pt>
    <dgm:pt modelId="{AB374C66-703E-4CF7-851B-033CF9A66567}" type="parTrans" cxnId="{0A97D931-5F41-4348-B0FA-55A7184D1403}">
      <dgm:prSet/>
      <dgm:spPr/>
      <dgm:t>
        <a:bodyPr/>
        <a:lstStyle/>
        <a:p>
          <a:endParaRPr lang="en-US"/>
        </a:p>
      </dgm:t>
    </dgm:pt>
    <dgm:pt modelId="{06121FAC-ED5B-4F52-BFAA-6E72A110B91F}" type="sibTrans" cxnId="{0A97D931-5F41-4348-B0FA-55A7184D1403}">
      <dgm:prSet/>
      <dgm:spPr/>
      <dgm:t>
        <a:bodyPr/>
        <a:lstStyle/>
        <a:p>
          <a:endParaRPr lang="en-US"/>
        </a:p>
      </dgm:t>
    </dgm:pt>
    <dgm:pt modelId="{C19ABD73-8772-4B1E-9A04-2B72A0D14661}">
      <dgm:prSet/>
      <dgm:spPr/>
      <dgm:t>
        <a:bodyPr/>
        <a:lstStyle/>
        <a:p>
          <a:r>
            <a:rPr lang="en-US"/>
            <a:t>Admin posts new event (post_event.php)</a:t>
          </a:r>
        </a:p>
      </dgm:t>
    </dgm:pt>
    <dgm:pt modelId="{019DF09A-28BF-4DCE-88E7-495DC97EEC9E}" type="parTrans" cxnId="{9BD41574-75CD-41C1-A86D-19606A224A4F}">
      <dgm:prSet/>
      <dgm:spPr/>
      <dgm:t>
        <a:bodyPr/>
        <a:lstStyle/>
        <a:p>
          <a:endParaRPr lang="en-US"/>
        </a:p>
      </dgm:t>
    </dgm:pt>
    <dgm:pt modelId="{9110A20C-BB71-4D0B-AAA2-04EC376997BC}" type="sibTrans" cxnId="{9BD41574-75CD-41C1-A86D-19606A224A4F}">
      <dgm:prSet/>
      <dgm:spPr/>
      <dgm:t>
        <a:bodyPr/>
        <a:lstStyle/>
        <a:p>
          <a:endParaRPr lang="en-US"/>
        </a:p>
      </dgm:t>
    </dgm:pt>
    <dgm:pt modelId="{64D1B605-0424-4F80-8799-6243A49002DB}">
      <dgm:prSet/>
      <dgm:spPr/>
      <dgm:t>
        <a:bodyPr/>
        <a:lstStyle/>
        <a:p>
          <a:r>
            <a:rPr lang="en-US"/>
            <a:t>Events are stored in MySQL</a:t>
          </a:r>
        </a:p>
      </dgm:t>
    </dgm:pt>
    <dgm:pt modelId="{1B5151D0-BB03-40E6-A3F0-FC96067755FE}" type="parTrans" cxnId="{128D495F-61DD-492E-B3F1-A423FD655DC7}">
      <dgm:prSet/>
      <dgm:spPr/>
      <dgm:t>
        <a:bodyPr/>
        <a:lstStyle/>
        <a:p>
          <a:endParaRPr lang="en-US"/>
        </a:p>
      </dgm:t>
    </dgm:pt>
    <dgm:pt modelId="{99040D7C-C2B7-4F52-BA68-E12B15C9C541}" type="sibTrans" cxnId="{128D495F-61DD-492E-B3F1-A423FD655DC7}">
      <dgm:prSet/>
      <dgm:spPr/>
      <dgm:t>
        <a:bodyPr/>
        <a:lstStyle/>
        <a:p>
          <a:endParaRPr lang="en-US"/>
        </a:p>
      </dgm:t>
    </dgm:pt>
    <dgm:pt modelId="{D427EEFA-30AB-44C4-935A-17DB3B7CFD60}">
      <dgm:prSet/>
      <dgm:spPr/>
      <dgm:t>
        <a:bodyPr/>
        <a:lstStyle/>
        <a:p>
          <a:r>
            <a:rPr lang="en-US"/>
            <a:t>Users view upcoming events (upcoming_events.php)</a:t>
          </a:r>
        </a:p>
      </dgm:t>
    </dgm:pt>
    <dgm:pt modelId="{26C49E08-DEDE-4149-85CC-CCFFA043CCBD}" type="parTrans" cxnId="{57F4D02C-C4A3-4E07-AE4C-2E3AC4E10DE7}">
      <dgm:prSet/>
      <dgm:spPr/>
      <dgm:t>
        <a:bodyPr/>
        <a:lstStyle/>
        <a:p>
          <a:endParaRPr lang="en-US"/>
        </a:p>
      </dgm:t>
    </dgm:pt>
    <dgm:pt modelId="{15393EA5-B844-494F-8476-7FED1993F68A}" type="sibTrans" cxnId="{57F4D02C-C4A3-4E07-AE4C-2E3AC4E10DE7}">
      <dgm:prSet/>
      <dgm:spPr/>
      <dgm:t>
        <a:bodyPr/>
        <a:lstStyle/>
        <a:p>
          <a:endParaRPr lang="en-US"/>
        </a:p>
      </dgm:t>
    </dgm:pt>
    <dgm:pt modelId="{77A7E028-E035-4E94-913C-04B689EE4F30}">
      <dgm:prSet/>
      <dgm:spPr/>
      <dgm:t>
        <a:bodyPr/>
        <a:lstStyle/>
        <a:p>
          <a:r>
            <a:rPr lang="en-US"/>
            <a:t>Only future events are shown, sorted by date</a:t>
          </a:r>
        </a:p>
      </dgm:t>
    </dgm:pt>
    <dgm:pt modelId="{D1CDC1AF-36C0-485A-A074-50A196F52147}" type="parTrans" cxnId="{4B14F475-95BA-4C35-A2C7-722342239E39}">
      <dgm:prSet/>
      <dgm:spPr/>
      <dgm:t>
        <a:bodyPr/>
        <a:lstStyle/>
        <a:p>
          <a:endParaRPr lang="en-US"/>
        </a:p>
      </dgm:t>
    </dgm:pt>
    <dgm:pt modelId="{60D50F50-4A9C-4ACD-B16D-2CBC004541C1}" type="sibTrans" cxnId="{4B14F475-95BA-4C35-A2C7-722342239E39}">
      <dgm:prSet/>
      <dgm:spPr/>
      <dgm:t>
        <a:bodyPr/>
        <a:lstStyle/>
        <a:p>
          <a:endParaRPr lang="en-US"/>
        </a:p>
      </dgm:t>
    </dgm:pt>
    <dgm:pt modelId="{6F378664-F8FC-4BA1-9D1B-0CA455EFDB9E}" type="pres">
      <dgm:prSet presAssocID="{85110FF0-2276-47AE-B7D3-622B4A6252AB}" presName="root" presStyleCnt="0">
        <dgm:presLayoutVars>
          <dgm:dir/>
          <dgm:resizeHandles val="exact"/>
        </dgm:presLayoutVars>
      </dgm:prSet>
      <dgm:spPr/>
    </dgm:pt>
    <dgm:pt modelId="{C70F1C80-4F8C-4B36-8127-79FD65776400}" type="pres">
      <dgm:prSet presAssocID="{E3F94DF7-213C-4621-B30E-74DD964FA2C2}" presName="compNode" presStyleCnt="0"/>
      <dgm:spPr/>
    </dgm:pt>
    <dgm:pt modelId="{D34009C3-CF4A-4220-9C8F-9B7FAFE98D8F}" type="pres">
      <dgm:prSet presAssocID="{E3F94DF7-213C-4621-B30E-74DD964FA2C2}" presName="bgRect" presStyleLbl="bgShp" presStyleIdx="0" presStyleCnt="5"/>
      <dgm:spPr/>
    </dgm:pt>
    <dgm:pt modelId="{462E91C8-B4E9-4038-B132-6E73D51E42C5}" type="pres">
      <dgm:prSet presAssocID="{E3F94DF7-213C-4621-B30E-74DD964FA2C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266F804-41E6-42E9-B5A0-F78C60700EA9}" type="pres">
      <dgm:prSet presAssocID="{E3F94DF7-213C-4621-B30E-74DD964FA2C2}" presName="spaceRect" presStyleCnt="0"/>
      <dgm:spPr/>
    </dgm:pt>
    <dgm:pt modelId="{E1EFA5FD-A864-4BC1-9191-C08FAC269A73}" type="pres">
      <dgm:prSet presAssocID="{E3F94DF7-213C-4621-B30E-74DD964FA2C2}" presName="parTx" presStyleLbl="revTx" presStyleIdx="0" presStyleCnt="5">
        <dgm:presLayoutVars>
          <dgm:chMax val="0"/>
          <dgm:chPref val="0"/>
        </dgm:presLayoutVars>
      </dgm:prSet>
      <dgm:spPr/>
    </dgm:pt>
    <dgm:pt modelId="{4CCF94A9-6BAB-4CC1-8BCA-B8C1A540C3AF}" type="pres">
      <dgm:prSet presAssocID="{06121FAC-ED5B-4F52-BFAA-6E72A110B91F}" presName="sibTrans" presStyleCnt="0"/>
      <dgm:spPr/>
    </dgm:pt>
    <dgm:pt modelId="{DB9C1599-B42F-46C7-AD16-40535357A720}" type="pres">
      <dgm:prSet presAssocID="{C19ABD73-8772-4B1E-9A04-2B72A0D14661}" presName="compNode" presStyleCnt="0"/>
      <dgm:spPr/>
    </dgm:pt>
    <dgm:pt modelId="{3197F872-863A-4C38-BE2D-C9112A2CABAA}" type="pres">
      <dgm:prSet presAssocID="{C19ABD73-8772-4B1E-9A04-2B72A0D14661}" presName="bgRect" presStyleLbl="bgShp" presStyleIdx="1" presStyleCnt="5"/>
      <dgm:spPr/>
    </dgm:pt>
    <dgm:pt modelId="{DED06854-D8B3-4E18-A94D-D0F9A2BA3378}" type="pres">
      <dgm:prSet presAssocID="{C19ABD73-8772-4B1E-9A04-2B72A0D146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85D1624-18C2-4038-909B-C31F1CFC9227}" type="pres">
      <dgm:prSet presAssocID="{C19ABD73-8772-4B1E-9A04-2B72A0D14661}" presName="spaceRect" presStyleCnt="0"/>
      <dgm:spPr/>
    </dgm:pt>
    <dgm:pt modelId="{EFC3AB5E-6E14-4D94-99D9-0D16C8F679EE}" type="pres">
      <dgm:prSet presAssocID="{C19ABD73-8772-4B1E-9A04-2B72A0D14661}" presName="parTx" presStyleLbl="revTx" presStyleIdx="1" presStyleCnt="5">
        <dgm:presLayoutVars>
          <dgm:chMax val="0"/>
          <dgm:chPref val="0"/>
        </dgm:presLayoutVars>
      </dgm:prSet>
      <dgm:spPr/>
    </dgm:pt>
    <dgm:pt modelId="{A9231F22-7BD3-4CF8-9CD2-28C23CF70929}" type="pres">
      <dgm:prSet presAssocID="{9110A20C-BB71-4D0B-AAA2-04EC376997BC}" presName="sibTrans" presStyleCnt="0"/>
      <dgm:spPr/>
    </dgm:pt>
    <dgm:pt modelId="{11D8792B-C4D9-489A-AEA5-9E2C9F3FA80D}" type="pres">
      <dgm:prSet presAssocID="{64D1B605-0424-4F80-8799-6243A49002DB}" presName="compNode" presStyleCnt="0"/>
      <dgm:spPr/>
    </dgm:pt>
    <dgm:pt modelId="{2BE03EF2-86DD-4B29-B7C9-6BBF86146D1E}" type="pres">
      <dgm:prSet presAssocID="{64D1B605-0424-4F80-8799-6243A49002DB}" presName="bgRect" presStyleLbl="bgShp" presStyleIdx="2" presStyleCnt="5"/>
      <dgm:spPr/>
    </dgm:pt>
    <dgm:pt modelId="{3254BC01-6E08-43BC-A86B-764B79243A06}" type="pres">
      <dgm:prSet presAssocID="{64D1B605-0424-4F80-8799-6243A49002D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5A0C3CE-E4F1-4E74-A680-A4F78027997B}" type="pres">
      <dgm:prSet presAssocID="{64D1B605-0424-4F80-8799-6243A49002DB}" presName="spaceRect" presStyleCnt="0"/>
      <dgm:spPr/>
    </dgm:pt>
    <dgm:pt modelId="{5896ACAF-C398-4F5A-B3A1-415B2C571074}" type="pres">
      <dgm:prSet presAssocID="{64D1B605-0424-4F80-8799-6243A49002DB}" presName="parTx" presStyleLbl="revTx" presStyleIdx="2" presStyleCnt="5">
        <dgm:presLayoutVars>
          <dgm:chMax val="0"/>
          <dgm:chPref val="0"/>
        </dgm:presLayoutVars>
      </dgm:prSet>
      <dgm:spPr/>
    </dgm:pt>
    <dgm:pt modelId="{97630AE4-3518-4B05-BC36-AE32209E13EF}" type="pres">
      <dgm:prSet presAssocID="{99040D7C-C2B7-4F52-BA68-E12B15C9C541}" presName="sibTrans" presStyleCnt="0"/>
      <dgm:spPr/>
    </dgm:pt>
    <dgm:pt modelId="{0E401D41-219D-41F0-AD13-B9A8F756C6C0}" type="pres">
      <dgm:prSet presAssocID="{D427EEFA-30AB-44C4-935A-17DB3B7CFD60}" presName="compNode" presStyleCnt="0"/>
      <dgm:spPr/>
    </dgm:pt>
    <dgm:pt modelId="{17967F21-98CB-4492-B8D2-190AEEFD61C9}" type="pres">
      <dgm:prSet presAssocID="{D427EEFA-30AB-44C4-935A-17DB3B7CFD60}" presName="bgRect" presStyleLbl="bgShp" presStyleIdx="3" presStyleCnt="5"/>
      <dgm:spPr/>
    </dgm:pt>
    <dgm:pt modelId="{BA1416DB-A9F6-4C84-9562-6E4201B023C7}" type="pres">
      <dgm:prSet presAssocID="{D427EEFA-30AB-44C4-935A-17DB3B7CFD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D13A8315-18FE-4E2B-B291-B4BA492FE796}" type="pres">
      <dgm:prSet presAssocID="{D427EEFA-30AB-44C4-935A-17DB3B7CFD60}" presName="spaceRect" presStyleCnt="0"/>
      <dgm:spPr/>
    </dgm:pt>
    <dgm:pt modelId="{73720716-E33D-4455-B3FF-0623BBA41092}" type="pres">
      <dgm:prSet presAssocID="{D427EEFA-30AB-44C4-935A-17DB3B7CFD60}" presName="parTx" presStyleLbl="revTx" presStyleIdx="3" presStyleCnt="5">
        <dgm:presLayoutVars>
          <dgm:chMax val="0"/>
          <dgm:chPref val="0"/>
        </dgm:presLayoutVars>
      </dgm:prSet>
      <dgm:spPr/>
    </dgm:pt>
    <dgm:pt modelId="{E042F569-8BC6-4C9A-AF78-661FF58F916A}" type="pres">
      <dgm:prSet presAssocID="{15393EA5-B844-494F-8476-7FED1993F68A}" presName="sibTrans" presStyleCnt="0"/>
      <dgm:spPr/>
    </dgm:pt>
    <dgm:pt modelId="{18202912-1420-4636-9D28-C37A2FF73CC6}" type="pres">
      <dgm:prSet presAssocID="{77A7E028-E035-4E94-913C-04B689EE4F30}" presName="compNode" presStyleCnt="0"/>
      <dgm:spPr/>
    </dgm:pt>
    <dgm:pt modelId="{93A2B520-E5E6-44B2-92E1-3536B715FF03}" type="pres">
      <dgm:prSet presAssocID="{77A7E028-E035-4E94-913C-04B689EE4F30}" presName="bgRect" presStyleLbl="bgShp" presStyleIdx="4" presStyleCnt="5"/>
      <dgm:spPr/>
    </dgm:pt>
    <dgm:pt modelId="{4337E630-B8FA-44AC-A83C-059F95138774}" type="pres">
      <dgm:prSet presAssocID="{77A7E028-E035-4E94-913C-04B689EE4F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FE6EE6E6-B8C1-4BA4-8DCD-0C280DD6CE8E}" type="pres">
      <dgm:prSet presAssocID="{77A7E028-E035-4E94-913C-04B689EE4F30}" presName="spaceRect" presStyleCnt="0"/>
      <dgm:spPr/>
    </dgm:pt>
    <dgm:pt modelId="{5EBED241-521D-4F82-B6F5-4CDD44DC2554}" type="pres">
      <dgm:prSet presAssocID="{77A7E028-E035-4E94-913C-04B689EE4F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3F0A306-2F46-4C48-8A1E-EC387B9E7836}" type="presOf" srcId="{E3F94DF7-213C-4621-B30E-74DD964FA2C2}" destId="{E1EFA5FD-A864-4BC1-9191-C08FAC269A73}" srcOrd="0" destOrd="0" presId="urn:microsoft.com/office/officeart/2018/2/layout/IconVerticalSolidList"/>
    <dgm:cxn modelId="{57F4D02C-C4A3-4E07-AE4C-2E3AC4E10DE7}" srcId="{85110FF0-2276-47AE-B7D3-622B4A6252AB}" destId="{D427EEFA-30AB-44C4-935A-17DB3B7CFD60}" srcOrd="3" destOrd="0" parTransId="{26C49E08-DEDE-4149-85CC-CCFFA043CCBD}" sibTransId="{15393EA5-B844-494F-8476-7FED1993F68A}"/>
    <dgm:cxn modelId="{0A97D931-5F41-4348-B0FA-55A7184D1403}" srcId="{85110FF0-2276-47AE-B7D3-622B4A6252AB}" destId="{E3F94DF7-213C-4621-B30E-74DD964FA2C2}" srcOrd="0" destOrd="0" parTransId="{AB374C66-703E-4CF7-851B-033CF9A66567}" sibTransId="{06121FAC-ED5B-4F52-BFAA-6E72A110B91F}"/>
    <dgm:cxn modelId="{128D495F-61DD-492E-B3F1-A423FD655DC7}" srcId="{85110FF0-2276-47AE-B7D3-622B4A6252AB}" destId="{64D1B605-0424-4F80-8799-6243A49002DB}" srcOrd="2" destOrd="0" parTransId="{1B5151D0-BB03-40E6-A3F0-FC96067755FE}" sibTransId="{99040D7C-C2B7-4F52-BA68-E12B15C9C541}"/>
    <dgm:cxn modelId="{A9C76164-62ED-424F-894C-25EC6CA8F834}" type="presOf" srcId="{77A7E028-E035-4E94-913C-04B689EE4F30}" destId="{5EBED241-521D-4F82-B6F5-4CDD44DC2554}" srcOrd="0" destOrd="0" presId="urn:microsoft.com/office/officeart/2018/2/layout/IconVerticalSolidList"/>
    <dgm:cxn modelId="{9BD41574-75CD-41C1-A86D-19606A224A4F}" srcId="{85110FF0-2276-47AE-B7D3-622B4A6252AB}" destId="{C19ABD73-8772-4B1E-9A04-2B72A0D14661}" srcOrd="1" destOrd="0" parTransId="{019DF09A-28BF-4DCE-88E7-495DC97EEC9E}" sibTransId="{9110A20C-BB71-4D0B-AAA2-04EC376997BC}"/>
    <dgm:cxn modelId="{4B14F475-95BA-4C35-A2C7-722342239E39}" srcId="{85110FF0-2276-47AE-B7D3-622B4A6252AB}" destId="{77A7E028-E035-4E94-913C-04B689EE4F30}" srcOrd="4" destOrd="0" parTransId="{D1CDC1AF-36C0-485A-A074-50A196F52147}" sibTransId="{60D50F50-4A9C-4ACD-B16D-2CBC004541C1}"/>
    <dgm:cxn modelId="{5CC69084-3F43-4A10-A136-279411397B74}" type="presOf" srcId="{64D1B605-0424-4F80-8799-6243A49002DB}" destId="{5896ACAF-C398-4F5A-B3A1-415B2C571074}" srcOrd="0" destOrd="0" presId="urn:microsoft.com/office/officeart/2018/2/layout/IconVerticalSolidList"/>
    <dgm:cxn modelId="{49F800BD-0408-4714-A0A7-A54EF16EDA26}" type="presOf" srcId="{C19ABD73-8772-4B1E-9A04-2B72A0D14661}" destId="{EFC3AB5E-6E14-4D94-99D9-0D16C8F679EE}" srcOrd="0" destOrd="0" presId="urn:microsoft.com/office/officeart/2018/2/layout/IconVerticalSolidList"/>
    <dgm:cxn modelId="{40C83AD5-0504-42C6-9489-8BDF37A1D3C9}" type="presOf" srcId="{D427EEFA-30AB-44C4-935A-17DB3B7CFD60}" destId="{73720716-E33D-4455-B3FF-0623BBA41092}" srcOrd="0" destOrd="0" presId="urn:microsoft.com/office/officeart/2018/2/layout/IconVerticalSolidList"/>
    <dgm:cxn modelId="{4A4194FD-5D9D-45D0-82CA-3EEE739779BA}" type="presOf" srcId="{85110FF0-2276-47AE-B7D3-622B4A6252AB}" destId="{6F378664-F8FC-4BA1-9D1B-0CA455EFDB9E}" srcOrd="0" destOrd="0" presId="urn:microsoft.com/office/officeart/2018/2/layout/IconVerticalSolidList"/>
    <dgm:cxn modelId="{EB217049-02A2-487A-AF47-115607D158EC}" type="presParOf" srcId="{6F378664-F8FC-4BA1-9D1B-0CA455EFDB9E}" destId="{C70F1C80-4F8C-4B36-8127-79FD65776400}" srcOrd="0" destOrd="0" presId="urn:microsoft.com/office/officeart/2018/2/layout/IconVerticalSolidList"/>
    <dgm:cxn modelId="{1CC67DE0-0641-4BC9-94BF-B4825D12534A}" type="presParOf" srcId="{C70F1C80-4F8C-4B36-8127-79FD65776400}" destId="{D34009C3-CF4A-4220-9C8F-9B7FAFE98D8F}" srcOrd="0" destOrd="0" presId="urn:microsoft.com/office/officeart/2018/2/layout/IconVerticalSolidList"/>
    <dgm:cxn modelId="{5D30F763-4AEB-4F44-BE19-C5E6377CD54B}" type="presParOf" srcId="{C70F1C80-4F8C-4B36-8127-79FD65776400}" destId="{462E91C8-B4E9-4038-B132-6E73D51E42C5}" srcOrd="1" destOrd="0" presId="urn:microsoft.com/office/officeart/2018/2/layout/IconVerticalSolidList"/>
    <dgm:cxn modelId="{8CE285D0-451A-4A4F-AD04-DAB8CBA07434}" type="presParOf" srcId="{C70F1C80-4F8C-4B36-8127-79FD65776400}" destId="{0266F804-41E6-42E9-B5A0-F78C60700EA9}" srcOrd="2" destOrd="0" presId="urn:microsoft.com/office/officeart/2018/2/layout/IconVerticalSolidList"/>
    <dgm:cxn modelId="{A5DC6ED8-F801-47D0-92EB-7A7928265DCE}" type="presParOf" srcId="{C70F1C80-4F8C-4B36-8127-79FD65776400}" destId="{E1EFA5FD-A864-4BC1-9191-C08FAC269A73}" srcOrd="3" destOrd="0" presId="urn:microsoft.com/office/officeart/2018/2/layout/IconVerticalSolidList"/>
    <dgm:cxn modelId="{68BA45A2-0827-47B6-A43B-3B112B007E01}" type="presParOf" srcId="{6F378664-F8FC-4BA1-9D1B-0CA455EFDB9E}" destId="{4CCF94A9-6BAB-4CC1-8BCA-B8C1A540C3AF}" srcOrd="1" destOrd="0" presId="urn:microsoft.com/office/officeart/2018/2/layout/IconVerticalSolidList"/>
    <dgm:cxn modelId="{3C5F4C84-272F-4B83-8A88-BFA730F0E3E4}" type="presParOf" srcId="{6F378664-F8FC-4BA1-9D1B-0CA455EFDB9E}" destId="{DB9C1599-B42F-46C7-AD16-40535357A720}" srcOrd="2" destOrd="0" presId="urn:microsoft.com/office/officeart/2018/2/layout/IconVerticalSolidList"/>
    <dgm:cxn modelId="{8A5280B4-25EC-47D5-93A9-F4A87BA7151E}" type="presParOf" srcId="{DB9C1599-B42F-46C7-AD16-40535357A720}" destId="{3197F872-863A-4C38-BE2D-C9112A2CABAA}" srcOrd="0" destOrd="0" presId="urn:microsoft.com/office/officeart/2018/2/layout/IconVerticalSolidList"/>
    <dgm:cxn modelId="{FAE8C20A-CC19-4893-A1CF-477A8E4717B8}" type="presParOf" srcId="{DB9C1599-B42F-46C7-AD16-40535357A720}" destId="{DED06854-D8B3-4E18-A94D-D0F9A2BA3378}" srcOrd="1" destOrd="0" presId="urn:microsoft.com/office/officeart/2018/2/layout/IconVerticalSolidList"/>
    <dgm:cxn modelId="{3E367FA7-E89A-4099-B9A0-8AAE84280648}" type="presParOf" srcId="{DB9C1599-B42F-46C7-AD16-40535357A720}" destId="{E85D1624-18C2-4038-909B-C31F1CFC9227}" srcOrd="2" destOrd="0" presId="urn:microsoft.com/office/officeart/2018/2/layout/IconVerticalSolidList"/>
    <dgm:cxn modelId="{E96CABCD-6826-48CA-B498-0C0D5E4BDC8C}" type="presParOf" srcId="{DB9C1599-B42F-46C7-AD16-40535357A720}" destId="{EFC3AB5E-6E14-4D94-99D9-0D16C8F679EE}" srcOrd="3" destOrd="0" presId="urn:microsoft.com/office/officeart/2018/2/layout/IconVerticalSolidList"/>
    <dgm:cxn modelId="{E689510B-B682-4ED1-B19F-1DC5EC7C8E5A}" type="presParOf" srcId="{6F378664-F8FC-4BA1-9D1B-0CA455EFDB9E}" destId="{A9231F22-7BD3-4CF8-9CD2-28C23CF70929}" srcOrd="3" destOrd="0" presId="urn:microsoft.com/office/officeart/2018/2/layout/IconVerticalSolidList"/>
    <dgm:cxn modelId="{BDC590DC-14BD-4150-99D8-9048005107BA}" type="presParOf" srcId="{6F378664-F8FC-4BA1-9D1B-0CA455EFDB9E}" destId="{11D8792B-C4D9-489A-AEA5-9E2C9F3FA80D}" srcOrd="4" destOrd="0" presId="urn:microsoft.com/office/officeart/2018/2/layout/IconVerticalSolidList"/>
    <dgm:cxn modelId="{50AA5501-46D7-4386-B3C3-67994A0B2AA9}" type="presParOf" srcId="{11D8792B-C4D9-489A-AEA5-9E2C9F3FA80D}" destId="{2BE03EF2-86DD-4B29-B7C9-6BBF86146D1E}" srcOrd="0" destOrd="0" presId="urn:microsoft.com/office/officeart/2018/2/layout/IconVerticalSolidList"/>
    <dgm:cxn modelId="{3B0DE300-50AD-4875-BA1F-BB075BC30519}" type="presParOf" srcId="{11D8792B-C4D9-489A-AEA5-9E2C9F3FA80D}" destId="{3254BC01-6E08-43BC-A86B-764B79243A06}" srcOrd="1" destOrd="0" presId="urn:microsoft.com/office/officeart/2018/2/layout/IconVerticalSolidList"/>
    <dgm:cxn modelId="{046CBA53-F722-4C1B-AC97-4732777EA203}" type="presParOf" srcId="{11D8792B-C4D9-489A-AEA5-9E2C9F3FA80D}" destId="{C5A0C3CE-E4F1-4E74-A680-A4F78027997B}" srcOrd="2" destOrd="0" presId="urn:microsoft.com/office/officeart/2018/2/layout/IconVerticalSolidList"/>
    <dgm:cxn modelId="{B34FCBC5-B20C-4D4F-AC42-92CB59133E87}" type="presParOf" srcId="{11D8792B-C4D9-489A-AEA5-9E2C9F3FA80D}" destId="{5896ACAF-C398-4F5A-B3A1-415B2C571074}" srcOrd="3" destOrd="0" presId="urn:microsoft.com/office/officeart/2018/2/layout/IconVerticalSolidList"/>
    <dgm:cxn modelId="{EA9DC34E-687B-4B76-9801-A1187B5199D1}" type="presParOf" srcId="{6F378664-F8FC-4BA1-9D1B-0CA455EFDB9E}" destId="{97630AE4-3518-4B05-BC36-AE32209E13EF}" srcOrd="5" destOrd="0" presId="urn:microsoft.com/office/officeart/2018/2/layout/IconVerticalSolidList"/>
    <dgm:cxn modelId="{052A8E0D-2D48-4D65-8C8D-9EBBD761AC5C}" type="presParOf" srcId="{6F378664-F8FC-4BA1-9D1B-0CA455EFDB9E}" destId="{0E401D41-219D-41F0-AD13-B9A8F756C6C0}" srcOrd="6" destOrd="0" presId="urn:microsoft.com/office/officeart/2018/2/layout/IconVerticalSolidList"/>
    <dgm:cxn modelId="{E3A17477-3686-4E63-B915-332201A838A8}" type="presParOf" srcId="{0E401D41-219D-41F0-AD13-B9A8F756C6C0}" destId="{17967F21-98CB-4492-B8D2-190AEEFD61C9}" srcOrd="0" destOrd="0" presId="urn:microsoft.com/office/officeart/2018/2/layout/IconVerticalSolidList"/>
    <dgm:cxn modelId="{725FF9CC-6698-436E-8AEA-5C21F10E82C1}" type="presParOf" srcId="{0E401D41-219D-41F0-AD13-B9A8F756C6C0}" destId="{BA1416DB-A9F6-4C84-9562-6E4201B023C7}" srcOrd="1" destOrd="0" presId="urn:microsoft.com/office/officeart/2018/2/layout/IconVerticalSolidList"/>
    <dgm:cxn modelId="{286D890E-4020-41CF-9E4D-55D604A8AFFC}" type="presParOf" srcId="{0E401D41-219D-41F0-AD13-B9A8F756C6C0}" destId="{D13A8315-18FE-4E2B-B291-B4BA492FE796}" srcOrd="2" destOrd="0" presId="urn:microsoft.com/office/officeart/2018/2/layout/IconVerticalSolidList"/>
    <dgm:cxn modelId="{35B2E77F-E775-4009-B017-6727B5A2E010}" type="presParOf" srcId="{0E401D41-219D-41F0-AD13-B9A8F756C6C0}" destId="{73720716-E33D-4455-B3FF-0623BBA41092}" srcOrd="3" destOrd="0" presId="urn:microsoft.com/office/officeart/2018/2/layout/IconVerticalSolidList"/>
    <dgm:cxn modelId="{810A674B-BBA6-43D2-85E9-95DC0BE3916C}" type="presParOf" srcId="{6F378664-F8FC-4BA1-9D1B-0CA455EFDB9E}" destId="{E042F569-8BC6-4C9A-AF78-661FF58F916A}" srcOrd="7" destOrd="0" presId="urn:microsoft.com/office/officeart/2018/2/layout/IconVerticalSolidList"/>
    <dgm:cxn modelId="{1847A6DE-EED0-4DA5-AE4A-2D144AAE8FDE}" type="presParOf" srcId="{6F378664-F8FC-4BA1-9D1B-0CA455EFDB9E}" destId="{18202912-1420-4636-9D28-C37A2FF73CC6}" srcOrd="8" destOrd="0" presId="urn:microsoft.com/office/officeart/2018/2/layout/IconVerticalSolidList"/>
    <dgm:cxn modelId="{524A4985-37B8-4F34-8C1F-874473C0C5F2}" type="presParOf" srcId="{18202912-1420-4636-9D28-C37A2FF73CC6}" destId="{93A2B520-E5E6-44B2-92E1-3536B715FF03}" srcOrd="0" destOrd="0" presId="urn:microsoft.com/office/officeart/2018/2/layout/IconVerticalSolidList"/>
    <dgm:cxn modelId="{AED43159-6B1A-4A8C-8B55-089A236565DB}" type="presParOf" srcId="{18202912-1420-4636-9D28-C37A2FF73CC6}" destId="{4337E630-B8FA-44AC-A83C-059F95138774}" srcOrd="1" destOrd="0" presId="urn:microsoft.com/office/officeart/2018/2/layout/IconVerticalSolidList"/>
    <dgm:cxn modelId="{B05D1B91-2E3A-42AE-A585-3F2022905EB7}" type="presParOf" srcId="{18202912-1420-4636-9D28-C37A2FF73CC6}" destId="{FE6EE6E6-B8C1-4BA4-8DCD-0C280DD6CE8E}" srcOrd="2" destOrd="0" presId="urn:microsoft.com/office/officeart/2018/2/layout/IconVerticalSolidList"/>
    <dgm:cxn modelId="{33432E47-BFD1-446B-8EEC-DC268F84AD26}" type="presParOf" srcId="{18202912-1420-4636-9D28-C37A2FF73CC6}" destId="{5EBED241-521D-4F82-B6F5-4CDD44DC25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6C540-CD59-EB4F-8ED5-EB4A3F4A627D}">
      <dsp:nvSpPr>
        <dsp:cNvPr id="0" name=""/>
        <dsp:cNvSpPr/>
      </dsp:nvSpPr>
      <dsp:spPr>
        <a:xfrm>
          <a:off x="0" y="0"/>
          <a:ext cx="6336792" cy="61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PHP (Backend)</a:t>
          </a:r>
        </a:p>
      </dsp:txBody>
      <dsp:txXfrm>
        <a:off x="17896" y="17896"/>
        <a:ext cx="5605981" cy="575212"/>
      </dsp:txXfrm>
    </dsp:sp>
    <dsp:sp modelId="{499682B1-DC10-5544-AF5F-272B14D48794}">
      <dsp:nvSpPr>
        <dsp:cNvPr id="0" name=""/>
        <dsp:cNvSpPr/>
      </dsp:nvSpPr>
      <dsp:spPr>
        <a:xfrm>
          <a:off x="473202" y="695866"/>
          <a:ext cx="6336792" cy="61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MySQL (Database)</a:t>
          </a:r>
        </a:p>
      </dsp:txBody>
      <dsp:txXfrm>
        <a:off x="491098" y="713762"/>
        <a:ext cx="5430644" cy="575212"/>
      </dsp:txXfrm>
    </dsp:sp>
    <dsp:sp modelId="{CDB2D33B-E0CA-7642-8381-40E193D4C4D8}">
      <dsp:nvSpPr>
        <dsp:cNvPr id="0" name=""/>
        <dsp:cNvSpPr/>
      </dsp:nvSpPr>
      <dsp:spPr>
        <a:xfrm>
          <a:off x="946404" y="1391733"/>
          <a:ext cx="6336792" cy="61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HTML5, CSS3, Tailwind CSS (Frontend)</a:t>
          </a:r>
        </a:p>
      </dsp:txBody>
      <dsp:txXfrm>
        <a:off x="964300" y="1409629"/>
        <a:ext cx="5430644" cy="575212"/>
      </dsp:txXfrm>
    </dsp:sp>
    <dsp:sp modelId="{9489A22C-A88E-BF44-86C1-91EE45F46170}">
      <dsp:nvSpPr>
        <dsp:cNvPr id="0" name=""/>
        <dsp:cNvSpPr/>
      </dsp:nvSpPr>
      <dsp:spPr>
        <a:xfrm>
          <a:off x="1419605" y="2087600"/>
          <a:ext cx="6336792" cy="61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JavaScript (UI logic)</a:t>
          </a:r>
        </a:p>
      </dsp:txBody>
      <dsp:txXfrm>
        <a:off x="1437501" y="2105496"/>
        <a:ext cx="5430644" cy="575212"/>
      </dsp:txXfrm>
    </dsp:sp>
    <dsp:sp modelId="{51DF234F-3810-3B42-A46C-BE0401B62D16}">
      <dsp:nvSpPr>
        <dsp:cNvPr id="0" name=""/>
        <dsp:cNvSpPr/>
      </dsp:nvSpPr>
      <dsp:spPr>
        <a:xfrm>
          <a:off x="1892808" y="2783467"/>
          <a:ext cx="6336792" cy="611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Apache/Nginx (Web server)</a:t>
          </a:r>
        </a:p>
      </dsp:txBody>
      <dsp:txXfrm>
        <a:off x="1910704" y="2801363"/>
        <a:ext cx="5430644" cy="575212"/>
      </dsp:txXfrm>
    </dsp:sp>
    <dsp:sp modelId="{63E065F0-8071-4D49-B706-9A1D64EC8F4F}">
      <dsp:nvSpPr>
        <dsp:cNvPr id="0" name=""/>
        <dsp:cNvSpPr/>
      </dsp:nvSpPr>
      <dsp:spPr>
        <a:xfrm>
          <a:off x="5939638" y="446373"/>
          <a:ext cx="397153" cy="3971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028997" y="446373"/>
        <a:ext cx="218435" cy="298858"/>
      </dsp:txXfrm>
    </dsp:sp>
    <dsp:sp modelId="{1B1F3A63-7ADA-4D4D-BF80-6F912766042E}">
      <dsp:nvSpPr>
        <dsp:cNvPr id="0" name=""/>
        <dsp:cNvSpPr/>
      </dsp:nvSpPr>
      <dsp:spPr>
        <a:xfrm>
          <a:off x="6412840" y="1142239"/>
          <a:ext cx="397153" cy="3971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502199" y="1142239"/>
        <a:ext cx="218435" cy="298858"/>
      </dsp:txXfrm>
    </dsp:sp>
    <dsp:sp modelId="{FE7E7E4F-CA6E-CA43-A902-0485A10F7799}">
      <dsp:nvSpPr>
        <dsp:cNvPr id="0" name=""/>
        <dsp:cNvSpPr/>
      </dsp:nvSpPr>
      <dsp:spPr>
        <a:xfrm>
          <a:off x="6886042" y="1827923"/>
          <a:ext cx="397153" cy="3971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975401" y="1827923"/>
        <a:ext cx="218435" cy="298858"/>
      </dsp:txXfrm>
    </dsp:sp>
    <dsp:sp modelId="{3A4DB37E-4889-7941-8318-ECA00B1E2E96}">
      <dsp:nvSpPr>
        <dsp:cNvPr id="0" name=""/>
        <dsp:cNvSpPr/>
      </dsp:nvSpPr>
      <dsp:spPr>
        <a:xfrm>
          <a:off x="7359244" y="2530578"/>
          <a:ext cx="397153" cy="3971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448603" y="2530578"/>
        <a:ext cx="218435" cy="298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17DEA-B520-4BBC-99F7-E2AF9ECB38E4}">
      <dsp:nvSpPr>
        <dsp:cNvPr id="0" name=""/>
        <dsp:cNvSpPr/>
      </dsp:nvSpPr>
      <dsp:spPr>
        <a:xfrm>
          <a:off x="738477" y="5135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69823-0C99-4166-95CF-C6422BB4C12D}">
      <dsp:nvSpPr>
        <dsp:cNvPr id="0" name=""/>
        <dsp:cNvSpPr/>
      </dsp:nvSpPr>
      <dsp:spPr>
        <a:xfrm>
          <a:off x="78583" y="1911041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MySQL database: university_events</a:t>
          </a:r>
        </a:p>
      </dsp:txBody>
      <dsp:txXfrm>
        <a:off x="78583" y="1911041"/>
        <a:ext cx="2399612" cy="720000"/>
      </dsp:txXfrm>
    </dsp:sp>
    <dsp:sp modelId="{4A5875A8-A5B0-4D57-8CEE-84A031F1B961}">
      <dsp:nvSpPr>
        <dsp:cNvPr id="0" name=""/>
        <dsp:cNvSpPr/>
      </dsp:nvSpPr>
      <dsp:spPr>
        <a:xfrm>
          <a:off x="3558022" y="5135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91172-BD76-4629-9E6C-3ADCD59F9F6C}">
      <dsp:nvSpPr>
        <dsp:cNvPr id="0" name=""/>
        <dsp:cNvSpPr/>
      </dsp:nvSpPr>
      <dsp:spPr>
        <a:xfrm>
          <a:off x="2898129" y="1911041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Table: events (event_id, event_title, event_date, location, details, created_at)</a:t>
          </a:r>
        </a:p>
      </dsp:txBody>
      <dsp:txXfrm>
        <a:off x="2898129" y="1911041"/>
        <a:ext cx="2399612" cy="720000"/>
      </dsp:txXfrm>
    </dsp:sp>
    <dsp:sp modelId="{3B401DBC-C143-47BA-AF13-B346C0EFD44B}">
      <dsp:nvSpPr>
        <dsp:cNvPr id="0" name=""/>
        <dsp:cNvSpPr/>
      </dsp:nvSpPr>
      <dsp:spPr>
        <a:xfrm>
          <a:off x="6377567" y="5135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E0B27-D3A0-4CAE-BCB1-463DA031A35B}">
      <dsp:nvSpPr>
        <dsp:cNvPr id="0" name=""/>
        <dsp:cNvSpPr/>
      </dsp:nvSpPr>
      <dsp:spPr>
        <a:xfrm>
          <a:off x="5717674" y="1911041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See database.sql for schema and sample data</a:t>
          </a:r>
        </a:p>
      </dsp:txBody>
      <dsp:txXfrm>
        <a:off x="5717674" y="1911041"/>
        <a:ext cx="23996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009C3-CF4A-4220-9C8F-9B7FAFE98D8F}">
      <dsp:nvSpPr>
        <dsp:cNvPr id="0" name=""/>
        <dsp:cNvSpPr/>
      </dsp:nvSpPr>
      <dsp:spPr>
        <a:xfrm>
          <a:off x="0" y="3230"/>
          <a:ext cx="4773168" cy="688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E91C8-B4E9-4038-B132-6E73D51E42C5}">
      <dsp:nvSpPr>
        <dsp:cNvPr id="0" name=""/>
        <dsp:cNvSpPr/>
      </dsp:nvSpPr>
      <dsp:spPr>
        <a:xfrm>
          <a:off x="208166" y="158064"/>
          <a:ext cx="378483" cy="378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FA5FD-A864-4BC1-9191-C08FAC269A73}">
      <dsp:nvSpPr>
        <dsp:cNvPr id="0" name=""/>
        <dsp:cNvSpPr/>
      </dsp:nvSpPr>
      <dsp:spPr>
        <a:xfrm>
          <a:off x="794815" y="3230"/>
          <a:ext cx="3978352" cy="68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829" tIns="72829" rIns="72829" bIns="728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Admin logs in</a:t>
          </a:r>
        </a:p>
      </dsp:txBody>
      <dsp:txXfrm>
        <a:off x="794815" y="3230"/>
        <a:ext cx="3978352" cy="688152"/>
      </dsp:txXfrm>
    </dsp:sp>
    <dsp:sp modelId="{3197F872-863A-4C38-BE2D-C9112A2CABAA}">
      <dsp:nvSpPr>
        <dsp:cNvPr id="0" name=""/>
        <dsp:cNvSpPr/>
      </dsp:nvSpPr>
      <dsp:spPr>
        <a:xfrm>
          <a:off x="0" y="863420"/>
          <a:ext cx="4773168" cy="688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06854-D8B3-4E18-A94D-D0F9A2BA3378}">
      <dsp:nvSpPr>
        <dsp:cNvPr id="0" name=""/>
        <dsp:cNvSpPr/>
      </dsp:nvSpPr>
      <dsp:spPr>
        <a:xfrm>
          <a:off x="208166" y="1018255"/>
          <a:ext cx="378483" cy="378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3AB5E-6E14-4D94-99D9-0D16C8F679EE}">
      <dsp:nvSpPr>
        <dsp:cNvPr id="0" name=""/>
        <dsp:cNvSpPr/>
      </dsp:nvSpPr>
      <dsp:spPr>
        <a:xfrm>
          <a:off x="794815" y="863420"/>
          <a:ext cx="3978352" cy="68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829" tIns="72829" rIns="72829" bIns="728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Admin posts new event (post_event.php)</a:t>
          </a:r>
        </a:p>
      </dsp:txBody>
      <dsp:txXfrm>
        <a:off x="794815" y="863420"/>
        <a:ext cx="3978352" cy="688152"/>
      </dsp:txXfrm>
    </dsp:sp>
    <dsp:sp modelId="{2BE03EF2-86DD-4B29-B7C9-6BBF86146D1E}">
      <dsp:nvSpPr>
        <dsp:cNvPr id="0" name=""/>
        <dsp:cNvSpPr/>
      </dsp:nvSpPr>
      <dsp:spPr>
        <a:xfrm>
          <a:off x="0" y="1723610"/>
          <a:ext cx="4773168" cy="688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4BC01-6E08-43BC-A86B-764B79243A06}">
      <dsp:nvSpPr>
        <dsp:cNvPr id="0" name=""/>
        <dsp:cNvSpPr/>
      </dsp:nvSpPr>
      <dsp:spPr>
        <a:xfrm>
          <a:off x="208166" y="1878445"/>
          <a:ext cx="378483" cy="378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6ACAF-C398-4F5A-B3A1-415B2C571074}">
      <dsp:nvSpPr>
        <dsp:cNvPr id="0" name=""/>
        <dsp:cNvSpPr/>
      </dsp:nvSpPr>
      <dsp:spPr>
        <a:xfrm>
          <a:off x="794815" y="1723610"/>
          <a:ext cx="3978352" cy="68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829" tIns="72829" rIns="72829" bIns="728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Events are stored in MySQL</a:t>
          </a:r>
        </a:p>
      </dsp:txBody>
      <dsp:txXfrm>
        <a:off x="794815" y="1723610"/>
        <a:ext cx="3978352" cy="688152"/>
      </dsp:txXfrm>
    </dsp:sp>
    <dsp:sp modelId="{17967F21-98CB-4492-B8D2-190AEEFD61C9}">
      <dsp:nvSpPr>
        <dsp:cNvPr id="0" name=""/>
        <dsp:cNvSpPr/>
      </dsp:nvSpPr>
      <dsp:spPr>
        <a:xfrm>
          <a:off x="0" y="2583801"/>
          <a:ext cx="4773168" cy="688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416DB-A9F6-4C84-9562-6E4201B023C7}">
      <dsp:nvSpPr>
        <dsp:cNvPr id="0" name=""/>
        <dsp:cNvSpPr/>
      </dsp:nvSpPr>
      <dsp:spPr>
        <a:xfrm>
          <a:off x="208166" y="2738635"/>
          <a:ext cx="378483" cy="3784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20716-E33D-4455-B3FF-0623BBA41092}">
      <dsp:nvSpPr>
        <dsp:cNvPr id="0" name=""/>
        <dsp:cNvSpPr/>
      </dsp:nvSpPr>
      <dsp:spPr>
        <a:xfrm>
          <a:off x="794815" y="2583801"/>
          <a:ext cx="3978352" cy="68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829" tIns="72829" rIns="72829" bIns="728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Users view upcoming events (upcoming_events.php)</a:t>
          </a:r>
        </a:p>
      </dsp:txBody>
      <dsp:txXfrm>
        <a:off x="794815" y="2583801"/>
        <a:ext cx="3978352" cy="688152"/>
      </dsp:txXfrm>
    </dsp:sp>
    <dsp:sp modelId="{93A2B520-E5E6-44B2-92E1-3536B715FF03}">
      <dsp:nvSpPr>
        <dsp:cNvPr id="0" name=""/>
        <dsp:cNvSpPr/>
      </dsp:nvSpPr>
      <dsp:spPr>
        <a:xfrm>
          <a:off x="0" y="3443991"/>
          <a:ext cx="4773168" cy="688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7E630-B8FA-44AC-A83C-059F95138774}">
      <dsp:nvSpPr>
        <dsp:cNvPr id="0" name=""/>
        <dsp:cNvSpPr/>
      </dsp:nvSpPr>
      <dsp:spPr>
        <a:xfrm>
          <a:off x="208166" y="3598825"/>
          <a:ext cx="378483" cy="3784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ED241-521D-4F82-B6F5-4CDD44DC2554}">
      <dsp:nvSpPr>
        <dsp:cNvPr id="0" name=""/>
        <dsp:cNvSpPr/>
      </dsp:nvSpPr>
      <dsp:spPr>
        <a:xfrm>
          <a:off x="794815" y="3443991"/>
          <a:ext cx="3978352" cy="688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829" tIns="72829" rIns="72829" bIns="728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Only future events are shown, sorted by date</a:t>
          </a:r>
        </a:p>
      </dsp:txBody>
      <dsp:txXfrm>
        <a:off x="794815" y="3443991"/>
        <a:ext cx="3978352" cy="688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051" y="286451"/>
            <a:ext cx="3006438" cy="4480810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3800">
                <a:solidFill>
                  <a:srgbClr val="FFFFFF"/>
                </a:solidFill>
              </a:rPr>
              <a:t>University Events Management System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0420" y="415613"/>
            <a:ext cx="430632" cy="806899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2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924" y="388800"/>
            <a:ext cx="3578706" cy="437846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Group Members:</a:t>
            </a:r>
          </a:p>
          <a:p>
            <a:pPr lvl="1"/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[Add Names Here]</a:t>
            </a:r>
          </a:p>
          <a:p>
            <a:pPr lvl="1"/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[Add Roll Numbers Here]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73397-42E1-8451-5956-FB0B3C2E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475449"/>
            <a:ext cx="1971675" cy="191044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037136-A3CB-ABCB-196E-3C787EF8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94" y="173736"/>
            <a:ext cx="5780437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0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46" y="415614"/>
            <a:ext cx="4306641" cy="430664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804" y="967323"/>
            <a:ext cx="2738325" cy="3203223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4200">
                <a:solidFill>
                  <a:srgbClr val="FFFFFF"/>
                </a:solidFill>
              </a:rPr>
              <a:t>Challenges &amp; Solutions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619" y="280795"/>
            <a:ext cx="128637" cy="128636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581" y="813380"/>
            <a:ext cx="118159" cy="118159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923" y="388800"/>
            <a:ext cx="3872425" cy="4378461"/>
          </a:xfrm>
        </p:spPr>
        <p:txBody>
          <a:bodyPr anchor="ctr">
            <a:normAutofit/>
          </a:bodyPr>
          <a:lstStyle/>
          <a:p>
            <a:pPr lvl="0"/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Responsive UI: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 Achieved with Tailwind CSS and custom CSS</a:t>
            </a:r>
          </a:p>
          <a:p>
            <a:pPr lvl="0"/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Session security: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 Used PHP sessions for admin authentication</a:t>
            </a:r>
          </a:p>
          <a:p>
            <a:pPr lvl="0"/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User feedback: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 Success/error messages with auto-hide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410" y="4313865"/>
            <a:ext cx="84319" cy="84319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2707795"/>
            <a:ext cx="0" cy="242904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3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2996" y="3200874"/>
            <a:ext cx="3604497" cy="9728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41" name="Graphic 40" descr="Handshake">
            <a:extLst>
              <a:ext uri="{FF2B5EF4-FFF2-40B4-BE49-F238E27FC236}">
                <a16:creationId xmlns:a16="http://schemas.microsoft.com/office/drawing/2014/main" id="{61EDC6B6-F828-561E-D1CB-8E2E13362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1361489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4482"/>
            <a:ext cx="4679005" cy="5147982"/>
            <a:chOff x="305" y="-5977"/>
            <a:chExt cx="6238675" cy="6863979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839273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047514"/>
            <a:ext cx="2430380" cy="304847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Description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705861"/>
            <a:ext cx="2240924" cy="2240924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3585744"/>
            <a:ext cx="409575" cy="409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144524"/>
            <a:ext cx="4152298" cy="295146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200" dirty="0"/>
              <a:t>A PHP-based web application for university administrators to post, manage, and display upcoming events and announcements. Features include event creation, future event filtering, responsive UI, and secure database operations.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381628"/>
            <a:ext cx="3913467" cy="4679746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932259"/>
            <a:ext cx="2891790" cy="327898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700">
                <a:solidFill>
                  <a:schemeClr val="tx2"/>
                </a:solidFill>
              </a:rPr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603504"/>
            <a:ext cx="3915918" cy="3922776"/>
          </a:xfrm>
        </p:spPr>
        <p:txBody>
          <a:bodyPr anchor="ctr">
            <a:normAutofit/>
          </a:bodyPr>
          <a:lstStyle/>
          <a:p>
            <a:pPr lvl="0"/>
            <a:r>
              <a:rPr lang="en-US" sz="1800" dirty="0">
                <a:solidFill>
                  <a:schemeClr val="tx2"/>
                </a:solidFill>
              </a:rPr>
              <a:t>PHP 7.0 or higher</a:t>
            </a:r>
          </a:p>
          <a:p>
            <a:pPr lvl="0"/>
            <a:r>
              <a:rPr lang="en-US" sz="1800" dirty="0">
                <a:solidFill>
                  <a:schemeClr val="tx2"/>
                </a:solidFill>
              </a:rPr>
              <a:t>MySQL 5.7 or higher</a:t>
            </a:r>
          </a:p>
          <a:p>
            <a:pPr lvl="0"/>
            <a:r>
              <a:rPr lang="en-US" sz="1800" dirty="0">
                <a:solidFill>
                  <a:schemeClr val="tx2"/>
                </a:solidFill>
              </a:rPr>
              <a:t>Web server (Apache/Nginx or PHP built-in)</a:t>
            </a:r>
          </a:p>
          <a:p>
            <a:pPr lvl="0"/>
            <a:r>
              <a:rPr lang="en-US" sz="1800" dirty="0">
                <a:solidFill>
                  <a:schemeClr val="tx2"/>
                </a:solidFill>
              </a:rPr>
              <a:t>PHP extensions: </a:t>
            </a:r>
            <a:r>
              <a:rPr lang="en-US" sz="1800" dirty="0" err="1">
                <a:solidFill>
                  <a:schemeClr val="tx2"/>
                </a:solidFill>
              </a:rPr>
              <a:t>mysqli</a:t>
            </a:r>
            <a:r>
              <a:rPr lang="en-US" sz="1800" dirty="0">
                <a:solidFill>
                  <a:schemeClr val="tx2"/>
                </a:solidFill>
              </a:rPr>
              <a:t>, filter, date</a:t>
            </a:r>
          </a:p>
          <a:p>
            <a:pPr lvl="0"/>
            <a:r>
              <a:rPr lang="en-US" sz="1800" dirty="0">
                <a:solidFill>
                  <a:schemeClr val="tx2"/>
                </a:solidFill>
              </a:rPr>
              <a:t>RAM: 512MB+, Disk: 100MB+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/>
              <a:t> Tech Stack / Tools</a:t>
            </a:r>
            <a:endParaRPr lang="en-US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1012515-EBF4-7EB2-D708-75CD6E4EEC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4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creen Recording 2025-11-19 at 3.23.33 PM">
            <a:hlinkClick r:id="" action="ppaction://media"/>
            <a:extLst>
              <a:ext uri="{FF2B5EF4-FFF2-40B4-BE49-F238E27FC236}">
                <a16:creationId xmlns:a16="http://schemas.microsoft.com/office/drawing/2014/main" id="{B6B530BA-D60A-BA21-BEAE-9306C0678F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610" y="482600"/>
            <a:ext cx="8152778" cy="4178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323" y="2988"/>
            <a:ext cx="7329573" cy="51435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099" y="743445"/>
            <a:ext cx="4316022" cy="1378012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700">
                <a:solidFill>
                  <a:schemeClr val="tx2"/>
                </a:solidFill>
              </a:rPr>
              <a:t>Backend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1965" y="2234502"/>
            <a:ext cx="4282291" cy="1823148"/>
          </a:xfrm>
        </p:spPr>
        <p:txBody>
          <a:bodyPr anchor="t">
            <a:normAutofit/>
          </a:bodyPr>
          <a:lstStyle/>
          <a:p>
            <a:pPr lvl="0"/>
            <a:r>
              <a:rPr lang="en-US" sz="1500">
                <a:solidFill>
                  <a:schemeClr val="tx2"/>
                </a:solidFill>
              </a:rPr>
              <a:t>PHP scripts for form handling, validation, and database operations</a:t>
            </a:r>
          </a:p>
          <a:p>
            <a:pPr lvl="0"/>
            <a:r>
              <a:rPr lang="en-US" sz="1500">
                <a:solidFill>
                  <a:schemeClr val="tx2"/>
                </a:solidFill>
              </a:rPr>
              <a:t>Secure session management for admin</a:t>
            </a:r>
          </a:p>
          <a:p>
            <a:pPr lvl="0"/>
            <a:r>
              <a:rPr lang="en-US" sz="1500">
                <a:solidFill>
                  <a:schemeClr val="tx2"/>
                </a:solidFill>
              </a:rPr>
              <a:t>Prepared statements for SQL injection prevention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000">
                <a:solidFill>
                  <a:srgbClr val="FFFFFF"/>
                </a:solidFill>
              </a:rPr>
              <a:t>Database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B76CBB-EAA4-CBA4-F720-4F0AB4E6A4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941938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51435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51435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870966"/>
            <a:ext cx="2702052" cy="339471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000"/>
              <a:t>Flow of Site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11146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11C2B43-4B53-AF86-9BCE-67206CF72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134468"/>
              </p:ext>
            </p:extLst>
          </p:nvPr>
        </p:nvGraphicFramePr>
        <p:xfrm>
          <a:off x="3977640" y="507492"/>
          <a:ext cx="4773168" cy="413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F7764-1338-2807-71E9-EAF79A5C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0030"/>
            <a:ext cx="5019620" cy="29195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diagram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921" y="3306950"/>
            <a:ext cx="3182692" cy="13716"/>
          </a:xfrm>
          <a:custGeom>
            <a:avLst/>
            <a:gdLst>
              <a:gd name="csX0" fmla="*/ 0 w 3182692"/>
              <a:gd name="csY0" fmla="*/ 0 h 13716"/>
              <a:gd name="csX1" fmla="*/ 604711 w 3182692"/>
              <a:gd name="csY1" fmla="*/ 0 h 13716"/>
              <a:gd name="csX2" fmla="*/ 1241250 w 3182692"/>
              <a:gd name="csY2" fmla="*/ 0 h 13716"/>
              <a:gd name="csX3" fmla="*/ 1909615 w 3182692"/>
              <a:gd name="csY3" fmla="*/ 0 h 13716"/>
              <a:gd name="csX4" fmla="*/ 2577981 w 3182692"/>
              <a:gd name="csY4" fmla="*/ 0 h 13716"/>
              <a:gd name="csX5" fmla="*/ 3182692 w 3182692"/>
              <a:gd name="csY5" fmla="*/ 0 h 13716"/>
              <a:gd name="csX6" fmla="*/ 3182692 w 3182692"/>
              <a:gd name="csY6" fmla="*/ 13716 h 13716"/>
              <a:gd name="csX7" fmla="*/ 2482500 w 3182692"/>
              <a:gd name="csY7" fmla="*/ 13716 h 13716"/>
              <a:gd name="csX8" fmla="*/ 1782308 w 3182692"/>
              <a:gd name="csY8" fmla="*/ 13716 h 13716"/>
              <a:gd name="csX9" fmla="*/ 1145769 w 3182692"/>
              <a:gd name="csY9" fmla="*/ 13716 h 13716"/>
              <a:gd name="csX10" fmla="*/ 0 w 3182692"/>
              <a:gd name="csY10" fmla="*/ 13716 h 13716"/>
              <a:gd name="csX11" fmla="*/ 0 w 3182692"/>
              <a:gd name="csY11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2212" y="2989"/>
                  <a:pt x="3182051" y="10166"/>
                  <a:pt x="3182692" y="13716"/>
                </a:cubicBezTo>
                <a:cubicBezTo>
                  <a:pt x="2998421" y="17170"/>
                  <a:pt x="2675038" y="14442"/>
                  <a:pt x="2482500" y="13716"/>
                </a:cubicBezTo>
                <a:cubicBezTo>
                  <a:pt x="2289962" y="12990"/>
                  <a:pt x="1930644" y="2262"/>
                  <a:pt x="1782308" y="13716"/>
                </a:cubicBezTo>
                <a:cubicBezTo>
                  <a:pt x="1633972" y="25170"/>
                  <a:pt x="1287388" y="-6564"/>
                  <a:pt x="1145769" y="13716"/>
                </a:cubicBezTo>
                <a:cubicBezTo>
                  <a:pt x="1004150" y="33996"/>
                  <a:pt x="256377" y="-42010"/>
                  <a:pt x="0" y="13716"/>
                </a:cubicBezTo>
                <a:cubicBezTo>
                  <a:pt x="182" y="9317"/>
                  <a:pt x="482" y="5285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200" y="2764"/>
                  <a:pt x="3182390" y="8747"/>
                  <a:pt x="3182692" y="13716"/>
                </a:cubicBezTo>
                <a:cubicBezTo>
                  <a:pt x="3039109" y="-17273"/>
                  <a:pt x="2823860" y="9276"/>
                  <a:pt x="2546154" y="13716"/>
                </a:cubicBezTo>
                <a:cubicBezTo>
                  <a:pt x="2268448" y="18156"/>
                  <a:pt x="2098674" y="719"/>
                  <a:pt x="1845961" y="13716"/>
                </a:cubicBezTo>
                <a:cubicBezTo>
                  <a:pt x="1593248" y="26713"/>
                  <a:pt x="1456743" y="22988"/>
                  <a:pt x="1304904" y="13716"/>
                </a:cubicBezTo>
                <a:cubicBezTo>
                  <a:pt x="1153065" y="4444"/>
                  <a:pt x="947204" y="6554"/>
                  <a:pt x="668365" y="13716"/>
                </a:cubicBezTo>
                <a:cubicBezTo>
                  <a:pt x="389526" y="20878"/>
                  <a:pt x="288244" y="-9200"/>
                  <a:pt x="0" y="13716"/>
                </a:cubicBezTo>
                <a:cubicBezTo>
                  <a:pt x="614" y="9981"/>
                  <a:pt x="600" y="54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program&#10;&#10;AI-generated content may be incorrect.">
            <a:extLst>
              <a:ext uri="{FF2B5EF4-FFF2-40B4-BE49-F238E27FC236}">
                <a16:creationId xmlns:a16="http://schemas.microsoft.com/office/drawing/2014/main" id="{9C687266-16A8-3D9E-A3C2-DCE69284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240" y="137160"/>
            <a:ext cx="4083839" cy="462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Macintosh PowerPoint</Application>
  <PresentationFormat>On-screen Show (16:9)</PresentationFormat>
  <Paragraphs>39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University Events Management System</vt:lpstr>
      <vt:lpstr>Description</vt:lpstr>
      <vt:lpstr>Requirements</vt:lpstr>
      <vt:lpstr> Tech Stack / Tools</vt:lpstr>
      <vt:lpstr>PowerPoint Presentation</vt:lpstr>
      <vt:lpstr>Backend</vt:lpstr>
      <vt:lpstr>Database</vt:lpstr>
      <vt:lpstr>Flow of Site</vt:lpstr>
      <vt:lpstr>Architecture diagram</vt:lpstr>
      <vt:lpstr>Sequence diagram</vt:lpstr>
      <vt:lpstr>Challenges &amp; Solutions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>Pallem, S (Siva)</cp:lastModifiedBy>
  <cp:revision>1</cp:revision>
  <dcterms:created xsi:type="dcterms:W3CDTF">2025-11-19T10:18:18Z</dcterms:created>
  <dcterms:modified xsi:type="dcterms:W3CDTF">2025-11-19T10:44:00Z</dcterms:modified>
</cp:coreProperties>
</file>